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4" r:id="rId1"/>
  </p:sldMasterIdLst>
  <p:notesMasterIdLst>
    <p:notesMasterId r:id="rId10"/>
  </p:notesMasterIdLst>
  <p:sldIdLst>
    <p:sldId id="256" r:id="rId2"/>
    <p:sldId id="257" r:id="rId3"/>
    <p:sldId id="258" r:id="rId4"/>
    <p:sldId id="259" r:id="rId5"/>
    <p:sldId id="260" r:id="rId6"/>
    <p:sldId id="262" r:id="rId7"/>
    <p:sldId id="263" r:id="rId8"/>
    <p:sldId id="266"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05103-1792-4D01-AEC9-5374AA620BF1}" v="182" dt="2025-01-24T03:13:26.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tal shadow" userId="fa2970d5b85510de" providerId="LiveId" clId="{56A05103-1792-4D01-AEC9-5374AA620BF1}"/>
    <pc:docChg chg="undo custSel modSld">
      <pc:chgData name="crytal shadow" userId="fa2970d5b85510de" providerId="LiveId" clId="{56A05103-1792-4D01-AEC9-5374AA620BF1}" dt="2025-01-24T03:15:22.114" v="520" actId="14100"/>
      <pc:docMkLst>
        <pc:docMk/>
      </pc:docMkLst>
      <pc:sldChg chg="addSp delSp modSp mod modTransition setBg">
        <pc:chgData name="crytal shadow" userId="fa2970d5b85510de" providerId="LiveId" clId="{56A05103-1792-4D01-AEC9-5374AA620BF1}" dt="2025-01-24T02:48:10.638" v="479"/>
        <pc:sldMkLst>
          <pc:docMk/>
          <pc:sldMk cId="0" sldId="256"/>
        </pc:sldMkLst>
        <pc:spChg chg="add mod ord">
          <ac:chgData name="crytal shadow" userId="fa2970d5b85510de" providerId="LiveId" clId="{56A05103-1792-4D01-AEC9-5374AA620BF1}" dt="2025-01-24T02:30:22.293" v="287" actId="26606"/>
          <ac:spMkLst>
            <pc:docMk/>
            <pc:sldMk cId="0" sldId="256"/>
            <ac:spMk id="2" creationId="{FDAF4FF9-DABE-D40E-2AA6-451E63DFDBFD}"/>
          </ac:spMkLst>
        </pc:spChg>
        <pc:spChg chg="mod ord">
          <ac:chgData name="crytal shadow" userId="fa2970d5b85510de" providerId="LiveId" clId="{56A05103-1792-4D01-AEC9-5374AA620BF1}" dt="2025-01-24T02:30:42.720" v="291" actId="27636"/>
          <ac:spMkLst>
            <pc:docMk/>
            <pc:sldMk cId="0" sldId="256"/>
            <ac:spMk id="57" creationId="{00000000-0000-0000-0000-000000000000}"/>
          </ac:spMkLst>
        </pc:spChg>
        <pc:spChg chg="add del">
          <ac:chgData name="crytal shadow" userId="fa2970d5b85510de" providerId="LiveId" clId="{56A05103-1792-4D01-AEC9-5374AA620BF1}" dt="2025-01-24T02:30:13.320" v="278" actId="26606"/>
          <ac:spMkLst>
            <pc:docMk/>
            <pc:sldMk cId="0" sldId="256"/>
            <ac:spMk id="62" creationId="{C0763A76-9F1C-4FC5-82B7-DD475DA461B2}"/>
          </ac:spMkLst>
        </pc:spChg>
        <pc:spChg chg="add del">
          <ac:chgData name="crytal shadow" userId="fa2970d5b85510de" providerId="LiveId" clId="{56A05103-1792-4D01-AEC9-5374AA620BF1}" dt="2025-01-24T02:30:13.320" v="278" actId="26606"/>
          <ac:spMkLst>
            <pc:docMk/>
            <pc:sldMk cId="0" sldId="256"/>
            <ac:spMk id="64" creationId="{E81BF4F6-F2CF-4984-9D14-D6966D92F99F}"/>
          </ac:spMkLst>
        </pc:spChg>
        <pc:spChg chg="add del">
          <ac:chgData name="crytal shadow" userId="fa2970d5b85510de" providerId="LiveId" clId="{56A05103-1792-4D01-AEC9-5374AA620BF1}" dt="2025-01-24T02:30:15.838" v="280" actId="26606"/>
          <ac:spMkLst>
            <pc:docMk/>
            <pc:sldMk cId="0" sldId="256"/>
            <ac:spMk id="66" creationId="{6CB927A4-E432-4310-9CD5-E89FF5063179}"/>
          </ac:spMkLst>
        </pc:spChg>
        <pc:spChg chg="add del">
          <ac:chgData name="crytal shadow" userId="fa2970d5b85510de" providerId="LiveId" clId="{56A05103-1792-4D01-AEC9-5374AA620BF1}" dt="2025-01-24T02:30:15.838" v="280" actId="26606"/>
          <ac:spMkLst>
            <pc:docMk/>
            <pc:sldMk cId="0" sldId="256"/>
            <ac:spMk id="67" creationId="{327D73B4-9F5C-4A64-A179-51B9500CB8B5}"/>
          </ac:spMkLst>
        </pc:spChg>
        <pc:spChg chg="add del">
          <ac:chgData name="crytal shadow" userId="fa2970d5b85510de" providerId="LiveId" clId="{56A05103-1792-4D01-AEC9-5374AA620BF1}" dt="2025-01-24T02:30:15.838" v="280" actId="26606"/>
          <ac:spMkLst>
            <pc:docMk/>
            <pc:sldMk cId="0" sldId="256"/>
            <ac:spMk id="68" creationId="{1453BF6C-B012-48B7-B4E8-6D7AC7C27D02}"/>
          </ac:spMkLst>
        </pc:spChg>
        <pc:spChg chg="add del">
          <ac:chgData name="crytal shadow" userId="fa2970d5b85510de" providerId="LiveId" clId="{56A05103-1792-4D01-AEC9-5374AA620BF1}" dt="2025-01-24T02:30:15.838" v="280" actId="26606"/>
          <ac:spMkLst>
            <pc:docMk/>
            <pc:sldMk cId="0" sldId="256"/>
            <ac:spMk id="69" creationId="{C1F06963-6374-4B48-844F-071A9BAAAE02}"/>
          </ac:spMkLst>
        </pc:spChg>
        <pc:spChg chg="add del">
          <ac:chgData name="crytal shadow" userId="fa2970d5b85510de" providerId="LiveId" clId="{56A05103-1792-4D01-AEC9-5374AA620BF1}" dt="2025-01-24T02:30:15.838" v="280" actId="26606"/>
          <ac:spMkLst>
            <pc:docMk/>
            <pc:sldMk cId="0" sldId="256"/>
            <ac:spMk id="70" creationId="{E3020543-B24B-4EC4-8FFC-8DD88EEA91A8}"/>
          </ac:spMkLst>
        </pc:spChg>
        <pc:spChg chg="add del">
          <ac:chgData name="crytal shadow" userId="fa2970d5b85510de" providerId="LiveId" clId="{56A05103-1792-4D01-AEC9-5374AA620BF1}" dt="2025-01-24T02:30:18.084" v="282" actId="26606"/>
          <ac:spMkLst>
            <pc:docMk/>
            <pc:sldMk cId="0" sldId="256"/>
            <ac:spMk id="74" creationId="{F13C74B1-5B17-4795-BED0-7140497B445A}"/>
          </ac:spMkLst>
        </pc:spChg>
        <pc:spChg chg="add del">
          <ac:chgData name="crytal shadow" userId="fa2970d5b85510de" providerId="LiveId" clId="{56A05103-1792-4D01-AEC9-5374AA620BF1}" dt="2025-01-24T02:30:18.084" v="282" actId="26606"/>
          <ac:spMkLst>
            <pc:docMk/>
            <pc:sldMk cId="0" sldId="256"/>
            <ac:spMk id="75" creationId="{D4974D33-8DC5-464E-8C6D-BE58F0669C17}"/>
          </ac:spMkLst>
        </pc:spChg>
        <pc:spChg chg="add del">
          <ac:chgData name="crytal shadow" userId="fa2970d5b85510de" providerId="LiveId" clId="{56A05103-1792-4D01-AEC9-5374AA620BF1}" dt="2025-01-24T02:30:20.490" v="284" actId="26606"/>
          <ac:spMkLst>
            <pc:docMk/>
            <pc:sldMk cId="0" sldId="256"/>
            <ac:spMk id="77" creationId="{23E547B5-89CF-4EC0-96DE-25771AED0799}"/>
          </ac:spMkLst>
        </pc:spChg>
        <pc:spChg chg="add del">
          <ac:chgData name="crytal shadow" userId="fa2970d5b85510de" providerId="LiveId" clId="{56A05103-1792-4D01-AEC9-5374AA620BF1}" dt="2025-01-24T02:30:20.490" v="284" actId="26606"/>
          <ac:spMkLst>
            <pc:docMk/>
            <pc:sldMk cId="0" sldId="256"/>
            <ac:spMk id="78" creationId="{3F0B8CEB-8279-4E5E-A0CE-1FC9F71736F2}"/>
          </ac:spMkLst>
        </pc:spChg>
        <pc:spChg chg="add del">
          <ac:chgData name="crytal shadow" userId="fa2970d5b85510de" providerId="LiveId" clId="{56A05103-1792-4D01-AEC9-5374AA620BF1}" dt="2025-01-24T02:30:22.277" v="286" actId="26606"/>
          <ac:spMkLst>
            <pc:docMk/>
            <pc:sldMk cId="0" sldId="256"/>
            <ac:spMk id="80" creationId="{F94AA2BD-2E3F-4B1D-8127-5744B8115311}"/>
          </ac:spMkLst>
        </pc:spChg>
        <pc:spChg chg="add del">
          <ac:chgData name="crytal shadow" userId="fa2970d5b85510de" providerId="LiveId" clId="{56A05103-1792-4D01-AEC9-5374AA620BF1}" dt="2025-01-24T02:30:22.277" v="286" actId="26606"/>
          <ac:spMkLst>
            <pc:docMk/>
            <pc:sldMk cId="0" sldId="256"/>
            <ac:spMk id="81" creationId="{4BD02261-2DC8-4AA8-9E16-7751AE892445}"/>
          </ac:spMkLst>
        </pc:spChg>
        <pc:spChg chg="add del">
          <ac:chgData name="crytal shadow" userId="fa2970d5b85510de" providerId="LiveId" clId="{56A05103-1792-4D01-AEC9-5374AA620BF1}" dt="2025-01-24T02:30:22.277" v="286" actId="26606"/>
          <ac:spMkLst>
            <pc:docMk/>
            <pc:sldMk cId="0" sldId="256"/>
            <ac:spMk id="82" creationId="{3D752CF2-2291-40B5-B462-C17B174C10BC}"/>
          </ac:spMkLst>
        </pc:spChg>
        <pc:picChg chg="add mod ord">
          <ac:chgData name="crytal shadow" userId="fa2970d5b85510de" providerId="LiveId" clId="{56A05103-1792-4D01-AEC9-5374AA620BF1}" dt="2025-01-24T02:30:22.293" v="287" actId="26606"/>
          <ac:picMkLst>
            <pc:docMk/>
            <pc:sldMk cId="0" sldId="256"/>
            <ac:picMk id="3" creationId="{DA2F9A01-7D1C-233D-8776-CED64F3377F1}"/>
          </ac:picMkLst>
        </pc:picChg>
        <pc:cxnChg chg="add del">
          <ac:chgData name="crytal shadow" userId="fa2970d5b85510de" providerId="LiveId" clId="{56A05103-1792-4D01-AEC9-5374AA620BF1}" dt="2025-01-24T02:30:15.838" v="280" actId="26606"/>
          <ac:cxnSpMkLst>
            <pc:docMk/>
            <pc:sldMk cId="0" sldId="256"/>
            <ac:cxnSpMk id="72" creationId="{C49DA8F6-BCC1-4447-B54C-57856834B94B}"/>
          </ac:cxnSpMkLst>
        </pc:cxnChg>
      </pc:sldChg>
      <pc:sldChg chg="addSp delSp modSp mod modTransition setBg delDesignElem">
        <pc:chgData name="crytal shadow" userId="fa2970d5b85510de" providerId="LiveId" clId="{56A05103-1792-4D01-AEC9-5374AA620BF1}" dt="2025-01-24T02:44:37.976" v="450"/>
        <pc:sldMkLst>
          <pc:docMk/>
          <pc:sldMk cId="0" sldId="257"/>
        </pc:sldMkLst>
        <pc:spChg chg="add mod">
          <ac:chgData name="crytal shadow" userId="fa2970d5b85510de" providerId="LiveId" clId="{56A05103-1792-4D01-AEC9-5374AA620BF1}" dt="2025-01-24T02:43:01.941" v="441" actId="26606"/>
          <ac:spMkLst>
            <pc:docMk/>
            <pc:sldMk cId="0" sldId="257"/>
            <ac:spMk id="2" creationId="{0C6CAD63-C0A9-ECFE-287E-06C9831403E1}"/>
          </ac:spMkLst>
        </pc:spChg>
        <pc:spChg chg="mod ord">
          <ac:chgData name="crytal shadow" userId="fa2970d5b85510de" providerId="LiveId" clId="{56A05103-1792-4D01-AEC9-5374AA620BF1}" dt="2025-01-24T02:43:01.941" v="441" actId="26606"/>
          <ac:spMkLst>
            <pc:docMk/>
            <pc:sldMk cId="0" sldId="257"/>
            <ac:spMk id="65" creationId="{00000000-0000-0000-0000-000000000000}"/>
          </ac:spMkLst>
        </pc:spChg>
        <pc:spChg chg="add del">
          <ac:chgData name="crytal shadow" userId="fa2970d5b85510de" providerId="LiveId" clId="{56A05103-1792-4D01-AEC9-5374AA620BF1}" dt="2025-01-24T02:42:58.019" v="438" actId="26606"/>
          <ac:spMkLst>
            <pc:docMk/>
            <pc:sldMk cId="0" sldId="257"/>
            <ac:spMk id="69" creationId="{D42CF425-7213-4F89-B0FF-4C2BDDD9C680}"/>
          </ac:spMkLst>
        </pc:spChg>
        <pc:spChg chg="add del">
          <ac:chgData name="crytal shadow" userId="fa2970d5b85510de" providerId="LiveId" clId="{56A05103-1792-4D01-AEC9-5374AA620BF1}" dt="2025-01-24T02:30:42.079" v="290"/>
          <ac:spMkLst>
            <pc:docMk/>
            <pc:sldMk cId="0" sldId="257"/>
            <ac:spMk id="70" creationId="{35C956CA-A8FB-4F91-A258-FBE459CD99FC}"/>
          </ac:spMkLst>
        </pc:spChg>
        <pc:spChg chg="add del">
          <ac:chgData name="crytal shadow" userId="fa2970d5b85510de" providerId="LiveId" clId="{56A05103-1792-4D01-AEC9-5374AA620BF1}" dt="2025-01-24T02:30:42.079" v="290"/>
          <ac:spMkLst>
            <pc:docMk/>
            <pc:sldMk cId="0" sldId="257"/>
            <ac:spMk id="72" creationId="{70A48D59-8581-41F7-B529-F4617FE07A9A}"/>
          </ac:spMkLst>
        </pc:spChg>
        <pc:spChg chg="add del">
          <ac:chgData name="crytal shadow" userId="fa2970d5b85510de" providerId="LiveId" clId="{56A05103-1792-4D01-AEC9-5374AA620BF1}" dt="2025-01-24T02:42:58.019" v="438" actId="26606"/>
          <ac:spMkLst>
            <pc:docMk/>
            <pc:sldMk cId="0" sldId="257"/>
            <ac:spMk id="80" creationId="{202A25CB-1ED1-4C87-AB49-8D3BC684D1CE}"/>
          </ac:spMkLst>
        </pc:spChg>
        <pc:spChg chg="add del">
          <ac:chgData name="crytal shadow" userId="fa2970d5b85510de" providerId="LiveId" clId="{56A05103-1792-4D01-AEC9-5374AA620BF1}" dt="2025-01-24T02:42:58.019" v="438" actId="26606"/>
          <ac:spMkLst>
            <pc:docMk/>
            <pc:sldMk cId="0" sldId="257"/>
            <ac:spMk id="82" creationId="{DBAF956B-591A-4461-BB3C-79AA176B099A}"/>
          </ac:spMkLst>
        </pc:spChg>
        <pc:spChg chg="add del">
          <ac:chgData name="crytal shadow" userId="fa2970d5b85510de" providerId="LiveId" clId="{56A05103-1792-4D01-AEC9-5374AA620BF1}" dt="2025-01-24T02:42:58.019" v="438" actId="26606"/>
          <ac:spMkLst>
            <pc:docMk/>
            <pc:sldMk cId="0" sldId="257"/>
            <ac:spMk id="84" creationId="{E8895FAA-0D03-43F6-9594-A8733552E281}"/>
          </ac:spMkLst>
        </pc:spChg>
        <pc:spChg chg="add del">
          <ac:chgData name="crytal shadow" userId="fa2970d5b85510de" providerId="LiveId" clId="{56A05103-1792-4D01-AEC9-5374AA620BF1}" dt="2025-01-24T02:42:58.019" v="438" actId="26606"/>
          <ac:spMkLst>
            <pc:docMk/>
            <pc:sldMk cId="0" sldId="257"/>
            <ac:spMk id="86" creationId="{918FB696-BC5E-43A4-9768-4BB5278BDC9A}"/>
          </ac:spMkLst>
        </pc:spChg>
        <pc:spChg chg="add del">
          <ac:chgData name="crytal shadow" userId="fa2970d5b85510de" providerId="LiveId" clId="{56A05103-1792-4D01-AEC9-5374AA620BF1}" dt="2025-01-24T02:43:01.777" v="440" actId="26606"/>
          <ac:spMkLst>
            <pc:docMk/>
            <pc:sldMk cId="0" sldId="257"/>
            <ac:spMk id="90" creationId="{D42CF425-7213-4F89-B0FF-4C2BDDD9C680}"/>
          </ac:spMkLst>
        </pc:spChg>
        <pc:spChg chg="add del">
          <ac:chgData name="crytal shadow" userId="fa2970d5b85510de" providerId="LiveId" clId="{56A05103-1792-4D01-AEC9-5374AA620BF1}" dt="2025-01-24T02:43:01.777" v="440" actId="26606"/>
          <ac:spMkLst>
            <pc:docMk/>
            <pc:sldMk cId="0" sldId="257"/>
            <ac:spMk id="93" creationId="{202A25CB-1ED1-4C87-AB49-8D3BC684D1CE}"/>
          </ac:spMkLst>
        </pc:spChg>
        <pc:spChg chg="add del">
          <ac:chgData name="crytal shadow" userId="fa2970d5b85510de" providerId="LiveId" clId="{56A05103-1792-4D01-AEC9-5374AA620BF1}" dt="2025-01-24T02:43:01.777" v="440" actId="26606"/>
          <ac:spMkLst>
            <pc:docMk/>
            <pc:sldMk cId="0" sldId="257"/>
            <ac:spMk id="94" creationId="{B52D69C2-6C47-427C-AE60-582FE30B22A7}"/>
          </ac:spMkLst>
        </pc:spChg>
        <pc:spChg chg="add del">
          <ac:chgData name="crytal shadow" userId="fa2970d5b85510de" providerId="LiveId" clId="{56A05103-1792-4D01-AEC9-5374AA620BF1}" dt="2025-01-24T02:43:01.777" v="440" actId="26606"/>
          <ac:spMkLst>
            <pc:docMk/>
            <pc:sldMk cId="0" sldId="257"/>
            <ac:spMk id="95" creationId="{E849FE61-12C4-4A06-A722-B545DE0C8A24}"/>
          </ac:spMkLst>
        </pc:spChg>
        <pc:spChg chg="add del">
          <ac:chgData name="crytal shadow" userId="fa2970d5b85510de" providerId="LiveId" clId="{56A05103-1792-4D01-AEC9-5374AA620BF1}" dt="2025-01-24T02:43:01.777" v="440" actId="26606"/>
          <ac:spMkLst>
            <pc:docMk/>
            <pc:sldMk cId="0" sldId="257"/>
            <ac:spMk id="96" creationId="{7FB12D8C-572F-4417-9FE1-D691A132F69F}"/>
          </ac:spMkLst>
        </pc:spChg>
        <pc:spChg chg="add">
          <ac:chgData name="crytal shadow" userId="fa2970d5b85510de" providerId="LiveId" clId="{56A05103-1792-4D01-AEC9-5374AA620BF1}" dt="2025-01-24T02:43:01.941" v="441" actId="26606"/>
          <ac:spMkLst>
            <pc:docMk/>
            <pc:sldMk cId="0" sldId="257"/>
            <ac:spMk id="100" creationId="{989BE678-777B-482A-A616-FEDC47B162E5}"/>
          </ac:spMkLst>
        </pc:spChg>
        <pc:spChg chg="add">
          <ac:chgData name="crytal shadow" userId="fa2970d5b85510de" providerId="LiveId" clId="{56A05103-1792-4D01-AEC9-5374AA620BF1}" dt="2025-01-24T02:43:01.941" v="441" actId="26606"/>
          <ac:spMkLst>
            <pc:docMk/>
            <pc:sldMk cId="0" sldId="257"/>
            <ac:spMk id="103" creationId="{D28BE0C3-2102-4820-B88B-A448B1840D14}"/>
          </ac:spMkLst>
        </pc:spChg>
        <pc:spChg chg="add">
          <ac:chgData name="crytal shadow" userId="fa2970d5b85510de" providerId="LiveId" clId="{56A05103-1792-4D01-AEC9-5374AA620BF1}" dt="2025-01-24T02:43:01.941" v="441" actId="26606"/>
          <ac:spMkLst>
            <pc:docMk/>
            <pc:sldMk cId="0" sldId="257"/>
            <ac:spMk id="104" creationId="{C8A3C342-1D03-412F-8DD3-BF519E8E0AE9}"/>
          </ac:spMkLst>
        </pc:spChg>
        <pc:spChg chg="add">
          <ac:chgData name="crytal shadow" userId="fa2970d5b85510de" providerId="LiveId" clId="{56A05103-1792-4D01-AEC9-5374AA620BF1}" dt="2025-01-24T02:43:01.941" v="441" actId="26606"/>
          <ac:spMkLst>
            <pc:docMk/>
            <pc:sldMk cId="0" sldId="257"/>
            <ac:spMk id="105" creationId="{81CC9B02-E087-4350-AEBD-2C3CF001AF01}"/>
          </ac:spMkLst>
        </pc:spChg>
        <pc:picChg chg="mod ord">
          <ac:chgData name="crytal shadow" userId="fa2970d5b85510de" providerId="LiveId" clId="{56A05103-1792-4D01-AEC9-5374AA620BF1}" dt="2025-01-24T02:43:01.941" v="441" actId="26606"/>
          <ac:picMkLst>
            <pc:docMk/>
            <pc:sldMk cId="0" sldId="257"/>
            <ac:picMk id="3" creationId="{8BA94B47-586B-EFF5-AB7F-FEBAB7FA77EA}"/>
          </ac:picMkLst>
        </pc:picChg>
        <pc:picChg chg="mod ord">
          <ac:chgData name="crytal shadow" userId="fa2970d5b85510de" providerId="LiveId" clId="{56A05103-1792-4D01-AEC9-5374AA620BF1}" dt="2025-01-24T02:43:01.777" v="440" actId="26606"/>
          <ac:picMkLst>
            <pc:docMk/>
            <pc:sldMk cId="0" sldId="257"/>
            <ac:picMk id="5" creationId="{619BFA38-88EF-14F3-5064-4870171E2437}"/>
          </ac:picMkLst>
        </pc:picChg>
        <pc:picChg chg="add del">
          <ac:chgData name="crytal shadow" userId="fa2970d5b85510de" providerId="LiveId" clId="{56A05103-1792-4D01-AEC9-5374AA620BF1}" dt="2025-01-24T02:42:58.019" v="438" actId="26606"/>
          <ac:picMkLst>
            <pc:docMk/>
            <pc:sldMk cId="0" sldId="257"/>
            <ac:picMk id="68" creationId="{20B62C5A-2250-4380-AB23-DB87446CCED0}"/>
          </ac:picMkLst>
        </pc:picChg>
        <pc:picChg chg="add del">
          <ac:chgData name="crytal shadow" userId="fa2970d5b85510de" providerId="LiveId" clId="{56A05103-1792-4D01-AEC9-5374AA620BF1}" dt="2025-01-24T02:42:58.019" v="438" actId="26606"/>
          <ac:picMkLst>
            <pc:docMk/>
            <pc:sldMk cId="0" sldId="257"/>
            <ac:picMk id="78" creationId="{43F38673-6E30-4BAE-AC67-0B283EBF4291}"/>
          </ac:picMkLst>
        </pc:picChg>
        <pc:picChg chg="add del">
          <ac:chgData name="crytal shadow" userId="fa2970d5b85510de" providerId="LiveId" clId="{56A05103-1792-4D01-AEC9-5374AA620BF1}" dt="2025-01-24T02:43:01.777" v="440" actId="26606"/>
          <ac:picMkLst>
            <pc:docMk/>
            <pc:sldMk cId="0" sldId="257"/>
            <ac:picMk id="91" creationId="{D35DA97D-88F8-4249-B650-4FC9FD50A382}"/>
          </ac:picMkLst>
        </pc:picChg>
        <pc:picChg chg="add">
          <ac:chgData name="crytal shadow" userId="fa2970d5b85510de" providerId="LiveId" clId="{56A05103-1792-4D01-AEC9-5374AA620BF1}" dt="2025-01-24T02:43:01.941" v="441" actId="26606"/>
          <ac:picMkLst>
            <pc:docMk/>
            <pc:sldMk cId="0" sldId="257"/>
            <ac:picMk id="98" creationId="{DF19BAF3-7E20-4B9D-B544-BABAEEA1FA75}"/>
          </ac:picMkLst>
        </pc:picChg>
        <pc:picChg chg="add">
          <ac:chgData name="crytal shadow" userId="fa2970d5b85510de" providerId="LiveId" clId="{56A05103-1792-4D01-AEC9-5374AA620BF1}" dt="2025-01-24T02:43:01.941" v="441" actId="26606"/>
          <ac:picMkLst>
            <pc:docMk/>
            <pc:sldMk cId="0" sldId="257"/>
            <ac:picMk id="99" creationId="{950648F4-ABCD-4DF0-8641-76CFB2354721}"/>
          </ac:picMkLst>
        </pc:picChg>
        <pc:picChg chg="add">
          <ac:chgData name="crytal shadow" userId="fa2970d5b85510de" providerId="LiveId" clId="{56A05103-1792-4D01-AEC9-5374AA620BF1}" dt="2025-01-24T02:43:01.941" v="441" actId="26606"/>
          <ac:picMkLst>
            <pc:docMk/>
            <pc:sldMk cId="0" sldId="257"/>
            <ac:picMk id="101" creationId="{CF1EB4BD-9C7E-4AA3-9681-C7EB0DA6250B}"/>
          </ac:picMkLst>
        </pc:picChg>
        <pc:cxnChg chg="add del">
          <ac:chgData name="crytal shadow" userId="fa2970d5b85510de" providerId="LiveId" clId="{56A05103-1792-4D01-AEC9-5374AA620BF1}" dt="2025-01-24T02:30:42.079" v="290"/>
          <ac:cxnSpMkLst>
            <pc:docMk/>
            <pc:sldMk cId="0" sldId="257"/>
            <ac:cxnSpMk id="74" creationId="{967F2066-0253-4771-A5F6-68111E1FE832}"/>
          </ac:cxnSpMkLst>
        </pc:cxnChg>
      </pc:sldChg>
      <pc:sldChg chg="addSp delSp modSp mod modTransition setBg">
        <pc:chgData name="crytal shadow" userId="fa2970d5b85510de" providerId="LiveId" clId="{56A05103-1792-4D01-AEC9-5374AA620BF1}" dt="2025-01-24T02:48:43.101" v="483"/>
        <pc:sldMkLst>
          <pc:docMk/>
          <pc:sldMk cId="0" sldId="258"/>
        </pc:sldMkLst>
        <pc:spChg chg="add del mod">
          <ac:chgData name="crytal shadow" userId="fa2970d5b85510de" providerId="LiveId" clId="{56A05103-1792-4D01-AEC9-5374AA620BF1}" dt="2025-01-24T02:42:20.079" v="433" actId="26606"/>
          <ac:spMkLst>
            <pc:docMk/>
            <pc:sldMk cId="0" sldId="258"/>
            <ac:spMk id="73" creationId="{00000000-0000-0000-0000-000000000000}"/>
          </ac:spMkLst>
        </pc:spChg>
        <pc:graphicFrameChg chg="add del">
          <ac:chgData name="crytal shadow" userId="fa2970d5b85510de" providerId="LiveId" clId="{56A05103-1792-4D01-AEC9-5374AA620BF1}" dt="2025-01-24T02:42:05.225" v="427" actId="26606"/>
          <ac:graphicFrameMkLst>
            <pc:docMk/>
            <pc:sldMk cId="0" sldId="258"/>
            <ac:graphicFrameMk id="75" creationId="{4DB94446-52A8-313B-F05F-E09B2FC17F08}"/>
          </ac:graphicFrameMkLst>
        </pc:graphicFrameChg>
        <pc:graphicFrameChg chg="add del">
          <ac:chgData name="crytal shadow" userId="fa2970d5b85510de" providerId="LiveId" clId="{56A05103-1792-4D01-AEC9-5374AA620BF1}" dt="2025-01-24T02:42:08.084" v="429" actId="26606"/>
          <ac:graphicFrameMkLst>
            <pc:docMk/>
            <pc:sldMk cId="0" sldId="258"/>
            <ac:graphicFrameMk id="77" creationId="{038D201E-5617-E20B-276D-8C181A34447C}"/>
          </ac:graphicFrameMkLst>
        </pc:graphicFrameChg>
        <pc:graphicFrameChg chg="add del">
          <ac:chgData name="crytal shadow" userId="fa2970d5b85510de" providerId="LiveId" clId="{56A05103-1792-4D01-AEC9-5374AA620BF1}" dt="2025-01-24T02:42:13.651" v="431" actId="26606"/>
          <ac:graphicFrameMkLst>
            <pc:docMk/>
            <pc:sldMk cId="0" sldId="258"/>
            <ac:graphicFrameMk id="79" creationId="{6EA2A35C-12A5-B039-38DB-17FDED0B8077}"/>
          </ac:graphicFrameMkLst>
        </pc:graphicFrameChg>
        <pc:graphicFrameChg chg="add del">
          <ac:chgData name="crytal shadow" userId="fa2970d5b85510de" providerId="LiveId" clId="{56A05103-1792-4D01-AEC9-5374AA620BF1}" dt="2025-01-24T02:42:20.079" v="433" actId="26606"/>
          <ac:graphicFrameMkLst>
            <pc:docMk/>
            <pc:sldMk cId="0" sldId="258"/>
            <ac:graphicFrameMk id="81" creationId="{4DB94446-52A8-313B-F05F-E09B2FC17F08}"/>
          </ac:graphicFrameMkLst>
        </pc:graphicFrameChg>
        <pc:picChg chg="mod">
          <ac:chgData name="crytal shadow" userId="fa2970d5b85510de" providerId="LiveId" clId="{56A05103-1792-4D01-AEC9-5374AA620BF1}" dt="2025-01-18T10:59:05.939" v="111" actId="14100"/>
          <ac:picMkLst>
            <pc:docMk/>
            <pc:sldMk cId="0" sldId="258"/>
            <ac:picMk id="7" creationId="{C77C53D2-16D6-B6FB-DE13-0767BB7DD5F8}"/>
          </ac:picMkLst>
        </pc:picChg>
      </pc:sldChg>
      <pc:sldChg chg="addSp delSp modSp mod modTransition">
        <pc:chgData name="crytal shadow" userId="fa2970d5b85510de" providerId="LiveId" clId="{56A05103-1792-4D01-AEC9-5374AA620BF1}" dt="2025-01-24T02:48:47.367" v="486"/>
        <pc:sldMkLst>
          <pc:docMk/>
          <pc:sldMk cId="0" sldId="259"/>
        </pc:sldMkLst>
        <pc:spChg chg="add del mod">
          <ac:chgData name="crytal shadow" userId="fa2970d5b85510de" providerId="LiveId" clId="{56A05103-1792-4D01-AEC9-5374AA620BF1}" dt="2025-01-24T02:30:54.308" v="295" actId="26606"/>
          <ac:spMkLst>
            <pc:docMk/>
            <pc:sldMk cId="0" sldId="259"/>
            <ac:spMk id="81" creationId="{00000000-0000-0000-0000-000000000000}"/>
          </ac:spMkLst>
        </pc:spChg>
        <pc:graphicFrameChg chg="add del">
          <ac:chgData name="crytal shadow" userId="fa2970d5b85510de" providerId="LiveId" clId="{56A05103-1792-4D01-AEC9-5374AA620BF1}" dt="2025-01-24T02:30:54.237" v="294" actId="26606"/>
          <ac:graphicFrameMkLst>
            <pc:docMk/>
            <pc:sldMk cId="0" sldId="259"/>
            <ac:graphicFrameMk id="83" creationId="{C436AAA9-9E7E-A245-08C2-730AAA8C84B0}"/>
          </ac:graphicFrameMkLst>
        </pc:graphicFrameChg>
        <pc:graphicFrameChg chg="add">
          <ac:chgData name="crytal shadow" userId="fa2970d5b85510de" providerId="LiveId" clId="{56A05103-1792-4D01-AEC9-5374AA620BF1}" dt="2025-01-24T02:30:54.308" v="295" actId="26606"/>
          <ac:graphicFrameMkLst>
            <pc:docMk/>
            <pc:sldMk cId="0" sldId="259"/>
            <ac:graphicFrameMk id="85" creationId="{91B129F3-FC55-9547-0EC6-96B6A6AF3DDD}"/>
          </ac:graphicFrameMkLst>
        </pc:graphicFrameChg>
        <pc:picChg chg="mod">
          <ac:chgData name="crytal shadow" userId="fa2970d5b85510de" providerId="LiveId" clId="{56A05103-1792-4D01-AEC9-5374AA620BF1}" dt="2025-01-18T10:59:45.194" v="118" actId="14100"/>
          <ac:picMkLst>
            <pc:docMk/>
            <pc:sldMk cId="0" sldId="259"/>
            <ac:picMk id="4" creationId="{63FFAF71-2C00-BFD6-AD49-525BB3A3F3DE}"/>
          </ac:picMkLst>
        </pc:picChg>
        <pc:picChg chg="mod">
          <ac:chgData name="crytal shadow" userId="fa2970d5b85510de" providerId="LiveId" clId="{56A05103-1792-4D01-AEC9-5374AA620BF1}" dt="2025-01-18T10:59:48.908" v="119" actId="14100"/>
          <ac:picMkLst>
            <pc:docMk/>
            <pc:sldMk cId="0" sldId="259"/>
            <ac:picMk id="8" creationId="{CC3C50CB-E2E1-F789-6342-626492C95828}"/>
          </ac:picMkLst>
        </pc:picChg>
      </pc:sldChg>
      <pc:sldChg chg="addSp delSp modSp mod modTransition setBg modAnim setClrOvrMap">
        <pc:chgData name="crytal shadow" userId="fa2970d5b85510de" providerId="LiveId" clId="{56A05103-1792-4D01-AEC9-5374AA620BF1}" dt="2025-01-24T02:48:52.235" v="489"/>
        <pc:sldMkLst>
          <pc:docMk/>
          <pc:sldMk cId="0" sldId="260"/>
        </pc:sldMkLst>
        <pc:spChg chg="add del mod">
          <ac:chgData name="crytal shadow" userId="fa2970d5b85510de" providerId="LiveId" clId="{56A05103-1792-4D01-AEC9-5374AA620BF1}" dt="2025-01-24T02:31:16.981" v="300" actId="26606"/>
          <ac:spMkLst>
            <pc:docMk/>
            <pc:sldMk cId="0" sldId="260"/>
            <ac:spMk id="89" creationId="{00000000-0000-0000-0000-000000000000}"/>
          </ac:spMkLst>
        </pc:spChg>
        <pc:spChg chg="add del">
          <ac:chgData name="crytal shadow" userId="fa2970d5b85510de" providerId="LiveId" clId="{56A05103-1792-4D01-AEC9-5374AA620BF1}" dt="2025-01-24T02:31:16.877" v="299" actId="26606"/>
          <ac:spMkLst>
            <pc:docMk/>
            <pc:sldMk cId="0" sldId="260"/>
            <ac:spMk id="94" creationId="{F3F4807A-5068-4492-8025-D75F320E908D}"/>
          </ac:spMkLst>
        </pc:spChg>
        <pc:spChg chg="add del">
          <ac:chgData name="crytal shadow" userId="fa2970d5b85510de" providerId="LiveId" clId="{56A05103-1792-4D01-AEC9-5374AA620BF1}" dt="2025-01-24T02:31:16.877" v="299" actId="26606"/>
          <ac:spMkLst>
            <pc:docMk/>
            <pc:sldMk cId="0" sldId="260"/>
            <ac:spMk id="96" creationId="{B24996F8-180C-4DCB-8A26-DFA336CDEFBC}"/>
          </ac:spMkLst>
        </pc:spChg>
        <pc:spChg chg="add del">
          <ac:chgData name="crytal shadow" userId="fa2970d5b85510de" providerId="LiveId" clId="{56A05103-1792-4D01-AEC9-5374AA620BF1}" dt="2025-01-24T02:31:16.877" v="299" actId="26606"/>
          <ac:spMkLst>
            <pc:docMk/>
            <pc:sldMk cId="0" sldId="260"/>
            <ac:spMk id="98" creationId="{D8B22DE2-C518-4F77-BE90-E1B6B1909D91}"/>
          </ac:spMkLst>
        </pc:spChg>
        <pc:spChg chg="add del">
          <ac:chgData name="crytal shadow" userId="fa2970d5b85510de" providerId="LiveId" clId="{56A05103-1792-4D01-AEC9-5374AA620BF1}" dt="2025-01-24T02:31:16.877" v="299" actId="26606"/>
          <ac:spMkLst>
            <pc:docMk/>
            <pc:sldMk cId="0" sldId="260"/>
            <ac:spMk id="100" creationId="{630182B0-3559-41D5-9EBC-0BD86BEDAD09}"/>
          </ac:spMkLst>
        </pc:spChg>
        <pc:picChg chg="mod">
          <ac:chgData name="crytal shadow" userId="fa2970d5b85510de" providerId="LiveId" clId="{56A05103-1792-4D01-AEC9-5374AA620BF1}" dt="2025-01-24T02:31:16.981" v="300" actId="26606"/>
          <ac:picMkLst>
            <pc:docMk/>
            <pc:sldMk cId="0" sldId="260"/>
            <ac:picMk id="5" creationId="{7D1BA41D-0828-8FDE-E09E-E081048B48AF}"/>
          </ac:picMkLst>
        </pc:picChg>
      </pc:sldChg>
      <pc:sldChg chg="addSp delSp modSp mod modTransition setBg modAnim setClrOvrMap">
        <pc:chgData name="crytal shadow" userId="fa2970d5b85510de" providerId="LiveId" clId="{56A05103-1792-4D01-AEC9-5374AA620BF1}" dt="2025-01-24T02:49:00.403" v="492"/>
        <pc:sldMkLst>
          <pc:docMk/>
          <pc:sldMk cId="0" sldId="262"/>
        </pc:sldMkLst>
        <pc:spChg chg="mod">
          <ac:chgData name="crytal shadow" userId="fa2970d5b85510de" providerId="LiveId" clId="{56A05103-1792-4D01-AEC9-5374AA620BF1}" dt="2025-01-24T02:41:41.888" v="425" actId="26606"/>
          <ac:spMkLst>
            <pc:docMk/>
            <pc:sldMk cId="0" sldId="262"/>
            <ac:spMk id="105" creationId="{00000000-0000-0000-0000-000000000000}"/>
          </ac:spMkLst>
        </pc:spChg>
        <pc:spChg chg="add del">
          <ac:chgData name="crytal shadow" userId="fa2970d5b85510de" providerId="LiveId" clId="{56A05103-1792-4D01-AEC9-5374AA620BF1}" dt="2025-01-24T02:41:41.888" v="425" actId="26606"/>
          <ac:spMkLst>
            <pc:docMk/>
            <pc:sldMk cId="0" sldId="262"/>
            <ac:spMk id="110" creationId="{D67CA421-FA2B-47ED-A101-F8BBEBB2976B}"/>
          </ac:spMkLst>
        </pc:spChg>
        <pc:spChg chg="add del">
          <ac:chgData name="crytal shadow" userId="fa2970d5b85510de" providerId="LiveId" clId="{56A05103-1792-4D01-AEC9-5374AA620BF1}" dt="2025-01-24T02:41:41.888" v="425" actId="26606"/>
          <ac:spMkLst>
            <pc:docMk/>
            <pc:sldMk cId="0" sldId="262"/>
            <ac:spMk id="112" creationId="{12425D82-CD5E-45A4-9542-70951E59F2D1}"/>
          </ac:spMkLst>
        </pc:spChg>
        <pc:spChg chg="add del">
          <ac:chgData name="crytal shadow" userId="fa2970d5b85510de" providerId="LiveId" clId="{56A05103-1792-4D01-AEC9-5374AA620BF1}" dt="2025-01-24T02:41:41.888" v="425" actId="26606"/>
          <ac:spMkLst>
            <pc:docMk/>
            <pc:sldMk cId="0" sldId="262"/>
            <ac:spMk id="114" creationId="{221DB897-A621-4D5F-AC81-91199AC4370E}"/>
          </ac:spMkLst>
        </pc:spChg>
        <pc:picChg chg="mod">
          <ac:chgData name="crytal shadow" userId="fa2970d5b85510de" providerId="LiveId" clId="{56A05103-1792-4D01-AEC9-5374AA620BF1}" dt="2025-01-24T02:41:41.888" v="425" actId="26606"/>
          <ac:picMkLst>
            <pc:docMk/>
            <pc:sldMk cId="0" sldId="262"/>
            <ac:picMk id="3" creationId="{1469ABB0-BCAA-91F3-5DCF-9E2B67262C15}"/>
          </ac:picMkLst>
        </pc:picChg>
      </pc:sldChg>
      <pc:sldChg chg="addSp delSp modSp mod modTransition setBg setClrOvrMap">
        <pc:chgData name="crytal shadow" userId="fa2970d5b85510de" providerId="LiveId" clId="{56A05103-1792-4D01-AEC9-5374AA620BF1}" dt="2025-01-24T03:15:22.114" v="520" actId="14100"/>
        <pc:sldMkLst>
          <pc:docMk/>
          <pc:sldMk cId="0" sldId="263"/>
        </pc:sldMkLst>
        <pc:spChg chg="add del mod">
          <ac:chgData name="crytal shadow" userId="fa2970d5b85510de" providerId="LiveId" clId="{56A05103-1792-4D01-AEC9-5374AA620BF1}" dt="2025-01-24T02:41:07.713" v="421" actId="26606"/>
          <ac:spMkLst>
            <pc:docMk/>
            <pc:sldMk cId="0" sldId="263"/>
            <ac:spMk id="113" creationId="{00000000-0000-0000-0000-000000000000}"/>
          </ac:spMkLst>
        </pc:spChg>
        <pc:spChg chg="add del">
          <ac:chgData name="crytal shadow" userId="fa2970d5b85510de" providerId="LiveId" clId="{56A05103-1792-4D01-AEC9-5374AA620BF1}" dt="2025-01-24T03:14:33.931" v="512" actId="26606"/>
          <ac:spMkLst>
            <pc:docMk/>
            <pc:sldMk cId="0" sldId="263"/>
            <ac:spMk id="125" creationId="{989BE678-777B-482A-A616-FEDC47B162E5}"/>
          </ac:spMkLst>
        </pc:spChg>
        <pc:spChg chg="add del">
          <ac:chgData name="crytal shadow" userId="fa2970d5b85510de" providerId="LiveId" clId="{56A05103-1792-4D01-AEC9-5374AA620BF1}" dt="2025-01-24T03:13:59.498" v="500" actId="26606"/>
          <ac:spMkLst>
            <pc:docMk/>
            <pc:sldMk cId="0" sldId="263"/>
            <ac:spMk id="130" creationId="{C393B4A7-6ABF-423D-A762-3CDB4897A833}"/>
          </ac:spMkLst>
        </pc:spChg>
        <pc:spChg chg="add del">
          <ac:chgData name="crytal shadow" userId="fa2970d5b85510de" providerId="LiveId" clId="{56A05103-1792-4D01-AEC9-5374AA620BF1}" dt="2025-01-24T03:14:33.931" v="512" actId="26606"/>
          <ac:spMkLst>
            <pc:docMk/>
            <pc:sldMk cId="0" sldId="263"/>
            <ac:spMk id="131" creationId="{D28BE0C3-2102-4820-B88B-A448B1840D14}"/>
          </ac:spMkLst>
        </pc:spChg>
        <pc:spChg chg="add del">
          <ac:chgData name="crytal shadow" userId="fa2970d5b85510de" providerId="LiveId" clId="{56A05103-1792-4D01-AEC9-5374AA620BF1}" dt="2025-01-24T03:14:33.931" v="512" actId="26606"/>
          <ac:spMkLst>
            <pc:docMk/>
            <pc:sldMk cId="0" sldId="263"/>
            <ac:spMk id="133" creationId="{29787B81-C7DF-412B-A405-EF4454012DEE}"/>
          </ac:spMkLst>
        </pc:spChg>
        <pc:spChg chg="add del">
          <ac:chgData name="crytal shadow" userId="fa2970d5b85510de" providerId="LiveId" clId="{56A05103-1792-4D01-AEC9-5374AA620BF1}" dt="2025-01-24T03:13:59.498" v="500" actId="26606"/>
          <ac:spMkLst>
            <pc:docMk/>
            <pc:sldMk cId="0" sldId="263"/>
            <ac:spMk id="136" creationId="{01AD250C-F2EA-449F-9B14-DF5BB674C500}"/>
          </ac:spMkLst>
        </pc:spChg>
        <pc:spChg chg="add del">
          <ac:chgData name="crytal shadow" userId="fa2970d5b85510de" providerId="LiveId" clId="{56A05103-1792-4D01-AEC9-5374AA620BF1}" dt="2025-01-24T03:14:03.777" v="502" actId="26606"/>
          <ac:spMkLst>
            <pc:docMk/>
            <pc:sldMk cId="0" sldId="263"/>
            <ac:spMk id="138" creationId="{ABE6F9A3-300E-47F5-B41C-C8C5E758DE7C}"/>
          </ac:spMkLst>
        </pc:spChg>
        <pc:spChg chg="add del">
          <ac:chgData name="crytal shadow" userId="fa2970d5b85510de" providerId="LiveId" clId="{56A05103-1792-4D01-AEC9-5374AA620BF1}" dt="2025-01-24T03:14:03.777" v="502" actId="26606"/>
          <ac:spMkLst>
            <pc:docMk/>
            <pc:sldMk cId="0" sldId="263"/>
            <ac:spMk id="140" creationId="{61B4701B-39FE-43B8-86AA-D6B8789C2207}"/>
          </ac:spMkLst>
        </pc:spChg>
        <pc:spChg chg="add del">
          <ac:chgData name="crytal shadow" userId="fa2970d5b85510de" providerId="LiveId" clId="{56A05103-1792-4D01-AEC9-5374AA620BF1}" dt="2025-01-24T03:14:03.777" v="502" actId="26606"/>
          <ac:spMkLst>
            <pc:docMk/>
            <pc:sldMk cId="0" sldId="263"/>
            <ac:spMk id="142" creationId="{E9A7EF13-49FA-4355-971A-34B065F35022}"/>
          </ac:spMkLst>
        </pc:spChg>
        <pc:spChg chg="add del">
          <ac:chgData name="crytal shadow" userId="fa2970d5b85510de" providerId="LiveId" clId="{56A05103-1792-4D01-AEC9-5374AA620BF1}" dt="2025-01-24T03:14:03.777" v="502" actId="26606"/>
          <ac:spMkLst>
            <pc:docMk/>
            <pc:sldMk cId="0" sldId="263"/>
            <ac:spMk id="143" creationId="{C393B4A7-6ABF-423D-A762-3CDB4897A833}"/>
          </ac:spMkLst>
        </pc:spChg>
        <pc:spChg chg="add del">
          <ac:chgData name="crytal shadow" userId="fa2970d5b85510de" providerId="LiveId" clId="{56A05103-1792-4D01-AEC9-5374AA620BF1}" dt="2025-01-24T03:14:03.777" v="502" actId="26606"/>
          <ac:spMkLst>
            <pc:docMk/>
            <pc:sldMk cId="0" sldId="263"/>
            <ac:spMk id="144" creationId="{92CF3C3E-0F7B-4F0C-8EBD-BDD38E9C66F5}"/>
          </ac:spMkLst>
        </pc:spChg>
        <pc:spChg chg="add del">
          <ac:chgData name="crytal shadow" userId="fa2970d5b85510de" providerId="LiveId" clId="{56A05103-1792-4D01-AEC9-5374AA620BF1}" dt="2025-01-24T03:14:03.777" v="502" actId="26606"/>
          <ac:spMkLst>
            <pc:docMk/>
            <pc:sldMk cId="0" sldId="263"/>
            <ac:spMk id="147" creationId="{01AD250C-F2EA-449F-9B14-DF5BB674C500}"/>
          </ac:spMkLst>
        </pc:spChg>
        <pc:spChg chg="add del">
          <ac:chgData name="crytal shadow" userId="fa2970d5b85510de" providerId="LiveId" clId="{56A05103-1792-4D01-AEC9-5374AA620BF1}" dt="2025-01-24T03:14:49.138" v="514" actId="26606"/>
          <ac:spMkLst>
            <pc:docMk/>
            <pc:sldMk cId="0" sldId="263"/>
            <ac:spMk id="148" creationId="{989BE678-777B-482A-A616-FEDC47B162E5}"/>
          </ac:spMkLst>
        </pc:spChg>
        <pc:spChg chg="add del">
          <ac:chgData name="crytal shadow" userId="fa2970d5b85510de" providerId="LiveId" clId="{56A05103-1792-4D01-AEC9-5374AA620BF1}" dt="2025-01-24T03:14:08.469" v="504" actId="26606"/>
          <ac:spMkLst>
            <pc:docMk/>
            <pc:sldMk cId="0" sldId="263"/>
            <ac:spMk id="151" creationId="{C393B4A7-6ABF-423D-A762-3CDB4897A833}"/>
          </ac:spMkLst>
        </pc:spChg>
        <pc:spChg chg="add del">
          <ac:chgData name="crytal shadow" userId="fa2970d5b85510de" providerId="LiveId" clId="{56A05103-1792-4D01-AEC9-5374AA620BF1}" dt="2025-01-24T03:14:08.469" v="504" actId="26606"/>
          <ac:spMkLst>
            <pc:docMk/>
            <pc:sldMk cId="0" sldId="263"/>
            <ac:spMk id="154" creationId="{01AD250C-F2EA-449F-9B14-DF5BB674C500}"/>
          </ac:spMkLst>
        </pc:spChg>
        <pc:spChg chg="add del">
          <ac:chgData name="crytal shadow" userId="fa2970d5b85510de" providerId="LiveId" clId="{56A05103-1792-4D01-AEC9-5374AA620BF1}" dt="2025-01-24T03:14:08.469" v="504" actId="26606"/>
          <ac:spMkLst>
            <pc:docMk/>
            <pc:sldMk cId="0" sldId="263"/>
            <ac:spMk id="155" creationId="{F747F1B4-B831-4277-8AB0-32767F7EB7BF}"/>
          </ac:spMkLst>
        </pc:spChg>
        <pc:spChg chg="add del">
          <ac:chgData name="crytal shadow" userId="fa2970d5b85510de" providerId="LiveId" clId="{56A05103-1792-4D01-AEC9-5374AA620BF1}" dt="2025-01-24T03:14:08.469" v="504" actId="26606"/>
          <ac:spMkLst>
            <pc:docMk/>
            <pc:sldMk cId="0" sldId="263"/>
            <ac:spMk id="156" creationId="{D80CFA21-AB7C-4BEB-9BFF-05764FBBF3C6}"/>
          </ac:spMkLst>
        </pc:spChg>
        <pc:spChg chg="add del">
          <ac:chgData name="crytal shadow" userId="fa2970d5b85510de" providerId="LiveId" clId="{56A05103-1792-4D01-AEC9-5374AA620BF1}" dt="2025-01-24T03:14:08.469" v="504" actId="26606"/>
          <ac:spMkLst>
            <pc:docMk/>
            <pc:sldMk cId="0" sldId="263"/>
            <ac:spMk id="157" creationId="{12F7E335-851A-4CAE-B09F-E657819D4600}"/>
          </ac:spMkLst>
        </pc:spChg>
        <pc:spChg chg="add del">
          <ac:chgData name="crytal shadow" userId="fa2970d5b85510de" providerId="LiveId" clId="{56A05103-1792-4D01-AEC9-5374AA620BF1}" dt="2025-01-24T03:14:08.469" v="504" actId="26606"/>
          <ac:spMkLst>
            <pc:docMk/>
            <pc:sldMk cId="0" sldId="263"/>
            <ac:spMk id="158" creationId="{10B541F0-7F6E-402E-84D8-CF96EACA5FBC}"/>
          </ac:spMkLst>
        </pc:spChg>
        <pc:spChg chg="add del">
          <ac:chgData name="crytal shadow" userId="fa2970d5b85510de" providerId="LiveId" clId="{56A05103-1792-4D01-AEC9-5374AA620BF1}" dt="2025-01-24T03:14:15.898" v="506" actId="26606"/>
          <ac:spMkLst>
            <pc:docMk/>
            <pc:sldMk cId="0" sldId="263"/>
            <ac:spMk id="162" creationId="{C393B4A7-6ABF-423D-A762-3CDB4897A833}"/>
          </ac:spMkLst>
        </pc:spChg>
        <pc:spChg chg="add del">
          <ac:chgData name="crytal shadow" userId="fa2970d5b85510de" providerId="LiveId" clId="{56A05103-1792-4D01-AEC9-5374AA620BF1}" dt="2025-01-24T03:14:15.898" v="506" actId="26606"/>
          <ac:spMkLst>
            <pc:docMk/>
            <pc:sldMk cId="0" sldId="263"/>
            <ac:spMk id="165" creationId="{01AD250C-F2EA-449F-9B14-DF5BB674C500}"/>
          </ac:spMkLst>
        </pc:spChg>
        <pc:spChg chg="add del">
          <ac:chgData name="crytal shadow" userId="fa2970d5b85510de" providerId="LiveId" clId="{56A05103-1792-4D01-AEC9-5374AA620BF1}" dt="2025-01-24T03:14:49.138" v="514" actId="26606"/>
          <ac:spMkLst>
            <pc:docMk/>
            <pc:sldMk cId="0" sldId="263"/>
            <ac:spMk id="167" creationId="{D28BE0C3-2102-4820-B88B-A448B1840D14}"/>
          </ac:spMkLst>
        </pc:spChg>
        <pc:spChg chg="add del">
          <ac:chgData name="crytal shadow" userId="fa2970d5b85510de" providerId="LiveId" clId="{56A05103-1792-4D01-AEC9-5374AA620BF1}" dt="2025-01-24T03:14:49.138" v="514" actId="26606"/>
          <ac:spMkLst>
            <pc:docMk/>
            <pc:sldMk cId="0" sldId="263"/>
            <ac:spMk id="168" creationId="{0D187C4E-14B9-4504-B200-5127823FA78C}"/>
          </ac:spMkLst>
        </pc:spChg>
        <pc:spChg chg="add del">
          <ac:chgData name="crytal shadow" userId="fa2970d5b85510de" providerId="LiveId" clId="{56A05103-1792-4D01-AEC9-5374AA620BF1}" dt="2025-01-24T03:14:53.128" v="516" actId="26606"/>
          <ac:spMkLst>
            <pc:docMk/>
            <pc:sldMk cId="0" sldId="263"/>
            <ac:spMk id="172" creationId="{989BE678-777B-482A-A616-FEDC47B162E5}"/>
          </ac:spMkLst>
        </pc:spChg>
        <pc:spChg chg="add del">
          <ac:chgData name="crytal shadow" userId="fa2970d5b85510de" providerId="LiveId" clId="{56A05103-1792-4D01-AEC9-5374AA620BF1}" dt="2025-01-24T03:14:53.128" v="516" actId="26606"/>
          <ac:spMkLst>
            <pc:docMk/>
            <pc:sldMk cId="0" sldId="263"/>
            <ac:spMk id="175" creationId="{D28BE0C3-2102-4820-B88B-A448B1840D14}"/>
          </ac:spMkLst>
        </pc:spChg>
        <pc:spChg chg="add del">
          <ac:chgData name="crytal shadow" userId="fa2970d5b85510de" providerId="LiveId" clId="{56A05103-1792-4D01-AEC9-5374AA620BF1}" dt="2025-01-24T03:14:53.128" v="516" actId="26606"/>
          <ac:spMkLst>
            <pc:docMk/>
            <pc:sldMk cId="0" sldId="263"/>
            <ac:spMk id="176" creationId="{0D187C4E-14B9-4504-B200-5127823FA78C}"/>
          </ac:spMkLst>
        </pc:spChg>
        <pc:spChg chg="add">
          <ac:chgData name="crytal shadow" userId="fa2970d5b85510de" providerId="LiveId" clId="{56A05103-1792-4D01-AEC9-5374AA620BF1}" dt="2025-01-24T03:14:53.576" v="517" actId="26606"/>
          <ac:spMkLst>
            <pc:docMk/>
            <pc:sldMk cId="0" sldId="263"/>
            <ac:spMk id="180" creationId="{4AC0CD9D-7610-4620-93B4-798CCD9AB581}"/>
          </ac:spMkLst>
        </pc:spChg>
        <pc:spChg chg="add">
          <ac:chgData name="crytal shadow" userId="fa2970d5b85510de" providerId="LiveId" clId="{56A05103-1792-4D01-AEC9-5374AA620BF1}" dt="2025-01-24T03:14:53.576" v="517" actId="26606"/>
          <ac:spMkLst>
            <pc:docMk/>
            <pc:sldMk cId="0" sldId="263"/>
            <ac:spMk id="183" creationId="{DE4D62F9-188E-4530-84C2-24BDEE4BEB82}"/>
          </ac:spMkLst>
        </pc:spChg>
        <pc:graphicFrameChg chg="add del">
          <ac:chgData name="crytal shadow" userId="fa2970d5b85510de" providerId="LiveId" clId="{56A05103-1792-4D01-AEC9-5374AA620BF1}" dt="2025-01-24T02:41:00.522" v="416" actId="26606"/>
          <ac:graphicFrameMkLst>
            <pc:docMk/>
            <pc:sldMk cId="0" sldId="263"/>
            <ac:graphicFrameMk id="115" creationId="{538F19DA-4D51-DEAE-DB58-25E0327D2F39}"/>
          </ac:graphicFrameMkLst>
        </pc:graphicFrameChg>
        <pc:graphicFrameChg chg="add del">
          <ac:chgData name="crytal shadow" userId="fa2970d5b85510de" providerId="LiveId" clId="{56A05103-1792-4D01-AEC9-5374AA620BF1}" dt="2025-01-24T02:41:02.700" v="418" actId="26606"/>
          <ac:graphicFrameMkLst>
            <pc:docMk/>
            <pc:sldMk cId="0" sldId="263"/>
            <ac:graphicFrameMk id="117" creationId="{E1DC66FC-18F0-5053-C493-1AE27277C01F}"/>
          </ac:graphicFrameMkLst>
        </pc:graphicFrameChg>
        <pc:graphicFrameChg chg="add del">
          <ac:chgData name="crytal shadow" userId="fa2970d5b85510de" providerId="LiveId" clId="{56A05103-1792-4D01-AEC9-5374AA620BF1}" dt="2025-01-24T02:41:07.633" v="420" actId="26606"/>
          <ac:graphicFrameMkLst>
            <pc:docMk/>
            <pc:sldMk cId="0" sldId="263"/>
            <ac:graphicFrameMk id="119" creationId="{AA140411-96EC-1E90-52C0-EA0AF4C83FAF}"/>
          </ac:graphicFrameMkLst>
        </pc:graphicFrameChg>
        <pc:graphicFrameChg chg="add mod modGraphic">
          <ac:chgData name="crytal shadow" userId="fa2970d5b85510de" providerId="LiveId" clId="{56A05103-1792-4D01-AEC9-5374AA620BF1}" dt="2025-01-24T03:15:22.114" v="520" actId="14100"/>
          <ac:graphicFrameMkLst>
            <pc:docMk/>
            <pc:sldMk cId="0" sldId="263"/>
            <ac:graphicFrameMk id="121" creationId="{B4F9121C-580D-9050-8606-40827991126B}"/>
          </ac:graphicFrameMkLst>
        </pc:graphicFrameChg>
        <pc:picChg chg="add del">
          <ac:chgData name="crytal shadow" userId="fa2970d5b85510de" providerId="LiveId" clId="{56A05103-1792-4D01-AEC9-5374AA620BF1}" dt="2025-01-24T03:14:33.931" v="512" actId="26606"/>
          <ac:picMkLst>
            <pc:docMk/>
            <pc:sldMk cId="0" sldId="263"/>
            <ac:picMk id="123" creationId="{DF19BAF3-7E20-4B9D-B544-BABAEEA1FA75}"/>
          </ac:picMkLst>
        </pc:picChg>
        <pc:picChg chg="add del">
          <ac:chgData name="crytal shadow" userId="fa2970d5b85510de" providerId="LiveId" clId="{56A05103-1792-4D01-AEC9-5374AA620BF1}" dt="2025-01-24T03:14:33.931" v="512" actId="26606"/>
          <ac:picMkLst>
            <pc:docMk/>
            <pc:sldMk cId="0" sldId="263"/>
            <ac:picMk id="124" creationId="{950648F4-ABCD-4DF0-8641-76CFB2354721}"/>
          </ac:picMkLst>
        </pc:picChg>
        <pc:picChg chg="add del">
          <ac:chgData name="crytal shadow" userId="fa2970d5b85510de" providerId="LiveId" clId="{56A05103-1792-4D01-AEC9-5374AA620BF1}" dt="2025-01-24T03:13:59.498" v="500" actId="26606"/>
          <ac:picMkLst>
            <pc:docMk/>
            <pc:sldMk cId="0" sldId="263"/>
            <ac:picMk id="126" creationId="{F1B8F9CB-890B-4CB8-B503-188A763E2FC1}"/>
          </ac:picMkLst>
        </pc:picChg>
        <pc:picChg chg="add del">
          <ac:chgData name="crytal shadow" userId="fa2970d5b85510de" providerId="LiveId" clId="{56A05103-1792-4D01-AEC9-5374AA620BF1}" dt="2025-01-24T03:14:33.931" v="512" actId="26606"/>
          <ac:picMkLst>
            <pc:docMk/>
            <pc:sldMk cId="0" sldId="263"/>
            <ac:picMk id="127" creationId="{CF1EB4BD-9C7E-4AA3-9681-C7EB0DA6250B}"/>
          </ac:picMkLst>
        </pc:picChg>
        <pc:picChg chg="add del">
          <ac:chgData name="crytal shadow" userId="fa2970d5b85510de" providerId="LiveId" clId="{56A05103-1792-4D01-AEC9-5374AA620BF1}" dt="2025-01-24T03:13:59.498" v="500" actId="26606"/>
          <ac:picMkLst>
            <pc:docMk/>
            <pc:sldMk cId="0" sldId="263"/>
            <ac:picMk id="128" creationId="{AA632AB4-3837-4FD0-8B62-0A18B573F46D}"/>
          </ac:picMkLst>
        </pc:picChg>
        <pc:picChg chg="add del">
          <ac:chgData name="crytal shadow" userId="fa2970d5b85510de" providerId="LiveId" clId="{56A05103-1792-4D01-AEC9-5374AA620BF1}" dt="2025-01-24T03:14:33.931" v="512" actId="26606"/>
          <ac:picMkLst>
            <pc:docMk/>
            <pc:sldMk cId="0" sldId="263"/>
            <ac:picMk id="129" creationId="{94AAE3AA-3759-4D28-B0EF-575F25A5146C}"/>
          </ac:picMkLst>
        </pc:picChg>
        <pc:picChg chg="add del">
          <ac:chgData name="crytal shadow" userId="fa2970d5b85510de" providerId="LiveId" clId="{56A05103-1792-4D01-AEC9-5374AA620BF1}" dt="2025-01-24T03:13:59.498" v="500" actId="26606"/>
          <ac:picMkLst>
            <pc:docMk/>
            <pc:sldMk cId="0" sldId="263"/>
            <ac:picMk id="132" creationId="{9CD2319A-6FA9-4EFB-9EDF-7304467425E8}"/>
          </ac:picMkLst>
        </pc:picChg>
        <pc:picChg chg="add del">
          <ac:chgData name="crytal shadow" userId="fa2970d5b85510de" providerId="LiveId" clId="{56A05103-1792-4D01-AEC9-5374AA620BF1}" dt="2025-01-24T03:13:59.498" v="500" actId="26606"/>
          <ac:picMkLst>
            <pc:docMk/>
            <pc:sldMk cId="0" sldId="263"/>
            <ac:picMk id="134" creationId="{D1692A93-3514-4486-8B67-CCA4E0259BCB}"/>
          </ac:picMkLst>
        </pc:picChg>
        <pc:picChg chg="add del">
          <ac:chgData name="crytal shadow" userId="fa2970d5b85510de" providerId="LiveId" clId="{56A05103-1792-4D01-AEC9-5374AA620BF1}" dt="2025-01-24T03:14:49.138" v="514" actId="26606"/>
          <ac:picMkLst>
            <pc:docMk/>
            <pc:sldMk cId="0" sldId="263"/>
            <ac:picMk id="135" creationId="{DF19BAF3-7E20-4B9D-B544-BABAEEA1FA75}"/>
          </ac:picMkLst>
        </pc:picChg>
        <pc:picChg chg="add del">
          <ac:chgData name="crytal shadow" userId="fa2970d5b85510de" providerId="LiveId" clId="{56A05103-1792-4D01-AEC9-5374AA620BF1}" dt="2025-01-24T03:14:49.138" v="514" actId="26606"/>
          <ac:picMkLst>
            <pc:docMk/>
            <pc:sldMk cId="0" sldId="263"/>
            <ac:picMk id="137" creationId="{950648F4-ABCD-4DF0-8641-76CFB2354721}"/>
          </ac:picMkLst>
        </pc:picChg>
        <pc:picChg chg="add del">
          <ac:chgData name="crytal shadow" userId="fa2970d5b85510de" providerId="LiveId" clId="{56A05103-1792-4D01-AEC9-5374AA620BF1}" dt="2025-01-24T03:14:03.777" v="502" actId="26606"/>
          <ac:picMkLst>
            <pc:docMk/>
            <pc:sldMk cId="0" sldId="263"/>
            <ac:picMk id="139" creationId="{F1B8F9CB-890B-4CB8-B503-188A763E2FC1}"/>
          </ac:picMkLst>
        </pc:picChg>
        <pc:picChg chg="add del">
          <ac:chgData name="crytal shadow" userId="fa2970d5b85510de" providerId="LiveId" clId="{56A05103-1792-4D01-AEC9-5374AA620BF1}" dt="2025-01-24T03:14:03.777" v="502" actId="26606"/>
          <ac:picMkLst>
            <pc:docMk/>
            <pc:sldMk cId="0" sldId="263"/>
            <ac:picMk id="141" creationId="{AA632AB4-3837-4FD0-8B62-0A18B573F46D}"/>
          </ac:picMkLst>
        </pc:picChg>
        <pc:picChg chg="add del">
          <ac:chgData name="crytal shadow" userId="fa2970d5b85510de" providerId="LiveId" clId="{56A05103-1792-4D01-AEC9-5374AA620BF1}" dt="2025-01-24T03:14:03.777" v="502" actId="26606"/>
          <ac:picMkLst>
            <pc:docMk/>
            <pc:sldMk cId="0" sldId="263"/>
            <ac:picMk id="145" creationId="{9CD2319A-6FA9-4EFB-9EDF-7304467425E8}"/>
          </ac:picMkLst>
        </pc:picChg>
        <pc:picChg chg="add del">
          <ac:chgData name="crytal shadow" userId="fa2970d5b85510de" providerId="LiveId" clId="{56A05103-1792-4D01-AEC9-5374AA620BF1}" dt="2025-01-24T03:14:03.777" v="502" actId="26606"/>
          <ac:picMkLst>
            <pc:docMk/>
            <pc:sldMk cId="0" sldId="263"/>
            <ac:picMk id="146" creationId="{D1692A93-3514-4486-8B67-CCA4E0259BCB}"/>
          </ac:picMkLst>
        </pc:picChg>
        <pc:picChg chg="add del">
          <ac:chgData name="crytal shadow" userId="fa2970d5b85510de" providerId="LiveId" clId="{56A05103-1792-4D01-AEC9-5374AA620BF1}" dt="2025-01-24T03:14:08.469" v="504" actId="26606"/>
          <ac:picMkLst>
            <pc:docMk/>
            <pc:sldMk cId="0" sldId="263"/>
            <ac:picMk id="149" creationId="{F1B8F9CB-890B-4CB8-B503-188A763E2FC1}"/>
          </ac:picMkLst>
        </pc:picChg>
        <pc:picChg chg="add del">
          <ac:chgData name="crytal shadow" userId="fa2970d5b85510de" providerId="LiveId" clId="{56A05103-1792-4D01-AEC9-5374AA620BF1}" dt="2025-01-24T03:14:08.469" v="504" actId="26606"/>
          <ac:picMkLst>
            <pc:docMk/>
            <pc:sldMk cId="0" sldId="263"/>
            <ac:picMk id="150" creationId="{AA632AB4-3837-4FD0-8B62-0A18B573F46D}"/>
          </ac:picMkLst>
        </pc:picChg>
        <pc:picChg chg="add del">
          <ac:chgData name="crytal shadow" userId="fa2970d5b85510de" providerId="LiveId" clId="{56A05103-1792-4D01-AEC9-5374AA620BF1}" dt="2025-01-24T03:14:08.469" v="504" actId="26606"/>
          <ac:picMkLst>
            <pc:docMk/>
            <pc:sldMk cId="0" sldId="263"/>
            <ac:picMk id="152" creationId="{9CD2319A-6FA9-4EFB-9EDF-7304467425E8}"/>
          </ac:picMkLst>
        </pc:picChg>
        <pc:picChg chg="add del">
          <ac:chgData name="crytal shadow" userId="fa2970d5b85510de" providerId="LiveId" clId="{56A05103-1792-4D01-AEC9-5374AA620BF1}" dt="2025-01-24T03:14:08.469" v="504" actId="26606"/>
          <ac:picMkLst>
            <pc:docMk/>
            <pc:sldMk cId="0" sldId="263"/>
            <ac:picMk id="153" creationId="{D1692A93-3514-4486-8B67-CCA4E0259BCB}"/>
          </ac:picMkLst>
        </pc:picChg>
        <pc:picChg chg="add del">
          <ac:chgData name="crytal shadow" userId="fa2970d5b85510de" providerId="LiveId" clId="{56A05103-1792-4D01-AEC9-5374AA620BF1}" dt="2025-01-24T03:14:49.138" v="514" actId="26606"/>
          <ac:picMkLst>
            <pc:docMk/>
            <pc:sldMk cId="0" sldId="263"/>
            <ac:picMk id="159" creationId="{CF1EB4BD-9C7E-4AA3-9681-C7EB0DA6250B}"/>
          </ac:picMkLst>
        </pc:picChg>
        <pc:picChg chg="add del">
          <ac:chgData name="crytal shadow" userId="fa2970d5b85510de" providerId="LiveId" clId="{56A05103-1792-4D01-AEC9-5374AA620BF1}" dt="2025-01-24T03:14:15.898" v="506" actId="26606"/>
          <ac:picMkLst>
            <pc:docMk/>
            <pc:sldMk cId="0" sldId="263"/>
            <ac:picMk id="160" creationId="{F1B8F9CB-890B-4CB8-B503-188A763E2FC1}"/>
          </ac:picMkLst>
        </pc:picChg>
        <pc:picChg chg="add del">
          <ac:chgData name="crytal shadow" userId="fa2970d5b85510de" providerId="LiveId" clId="{56A05103-1792-4D01-AEC9-5374AA620BF1}" dt="2025-01-24T03:14:15.898" v="506" actId="26606"/>
          <ac:picMkLst>
            <pc:docMk/>
            <pc:sldMk cId="0" sldId="263"/>
            <ac:picMk id="161" creationId="{AA632AB4-3837-4FD0-8B62-0A18B573F46D}"/>
          </ac:picMkLst>
        </pc:picChg>
        <pc:picChg chg="add del">
          <ac:chgData name="crytal shadow" userId="fa2970d5b85510de" providerId="LiveId" clId="{56A05103-1792-4D01-AEC9-5374AA620BF1}" dt="2025-01-24T03:14:15.898" v="506" actId="26606"/>
          <ac:picMkLst>
            <pc:docMk/>
            <pc:sldMk cId="0" sldId="263"/>
            <ac:picMk id="163" creationId="{9CD2319A-6FA9-4EFB-9EDF-7304467425E8}"/>
          </ac:picMkLst>
        </pc:picChg>
        <pc:picChg chg="add del">
          <ac:chgData name="crytal shadow" userId="fa2970d5b85510de" providerId="LiveId" clId="{56A05103-1792-4D01-AEC9-5374AA620BF1}" dt="2025-01-24T03:14:15.898" v="506" actId="26606"/>
          <ac:picMkLst>
            <pc:docMk/>
            <pc:sldMk cId="0" sldId="263"/>
            <ac:picMk id="164" creationId="{D1692A93-3514-4486-8B67-CCA4E0259BCB}"/>
          </ac:picMkLst>
        </pc:picChg>
        <pc:picChg chg="add del">
          <ac:chgData name="crytal shadow" userId="fa2970d5b85510de" providerId="LiveId" clId="{56A05103-1792-4D01-AEC9-5374AA620BF1}" dt="2025-01-24T03:14:49.138" v="514" actId="26606"/>
          <ac:picMkLst>
            <pc:docMk/>
            <pc:sldMk cId="0" sldId="263"/>
            <ac:picMk id="166" creationId="{94AAE3AA-3759-4D28-B0EF-575F25A5146C}"/>
          </ac:picMkLst>
        </pc:picChg>
        <pc:picChg chg="add del">
          <ac:chgData name="crytal shadow" userId="fa2970d5b85510de" providerId="LiveId" clId="{56A05103-1792-4D01-AEC9-5374AA620BF1}" dt="2025-01-24T03:14:53.128" v="516" actId="26606"/>
          <ac:picMkLst>
            <pc:docMk/>
            <pc:sldMk cId="0" sldId="263"/>
            <ac:picMk id="170" creationId="{DF19BAF3-7E20-4B9D-B544-BABAEEA1FA75}"/>
          </ac:picMkLst>
        </pc:picChg>
        <pc:picChg chg="add del">
          <ac:chgData name="crytal shadow" userId="fa2970d5b85510de" providerId="LiveId" clId="{56A05103-1792-4D01-AEC9-5374AA620BF1}" dt="2025-01-24T03:14:53.128" v="516" actId="26606"/>
          <ac:picMkLst>
            <pc:docMk/>
            <pc:sldMk cId="0" sldId="263"/>
            <ac:picMk id="171" creationId="{950648F4-ABCD-4DF0-8641-76CFB2354721}"/>
          </ac:picMkLst>
        </pc:picChg>
        <pc:picChg chg="add del">
          <ac:chgData name="crytal shadow" userId="fa2970d5b85510de" providerId="LiveId" clId="{56A05103-1792-4D01-AEC9-5374AA620BF1}" dt="2025-01-24T03:14:53.128" v="516" actId="26606"/>
          <ac:picMkLst>
            <pc:docMk/>
            <pc:sldMk cId="0" sldId="263"/>
            <ac:picMk id="173" creationId="{CF1EB4BD-9C7E-4AA3-9681-C7EB0DA6250B}"/>
          </ac:picMkLst>
        </pc:picChg>
        <pc:picChg chg="add del">
          <ac:chgData name="crytal shadow" userId="fa2970d5b85510de" providerId="LiveId" clId="{56A05103-1792-4D01-AEC9-5374AA620BF1}" dt="2025-01-24T03:14:53.128" v="516" actId="26606"/>
          <ac:picMkLst>
            <pc:docMk/>
            <pc:sldMk cId="0" sldId="263"/>
            <ac:picMk id="174" creationId="{94AAE3AA-3759-4D28-B0EF-575F25A5146C}"/>
          </ac:picMkLst>
        </pc:picChg>
        <pc:picChg chg="add">
          <ac:chgData name="crytal shadow" userId="fa2970d5b85510de" providerId="LiveId" clId="{56A05103-1792-4D01-AEC9-5374AA620BF1}" dt="2025-01-24T03:14:53.576" v="517" actId="26606"/>
          <ac:picMkLst>
            <pc:docMk/>
            <pc:sldMk cId="0" sldId="263"/>
            <ac:picMk id="178" creationId="{41B68C77-138E-4BF7-A276-BD0C78A4219F}"/>
          </ac:picMkLst>
        </pc:picChg>
        <pc:picChg chg="add">
          <ac:chgData name="crytal shadow" userId="fa2970d5b85510de" providerId="LiveId" clId="{56A05103-1792-4D01-AEC9-5374AA620BF1}" dt="2025-01-24T03:14:53.576" v="517" actId="26606"/>
          <ac:picMkLst>
            <pc:docMk/>
            <pc:sldMk cId="0" sldId="263"/>
            <ac:picMk id="179" creationId="{7C268552-D473-46ED-B1B8-422042C4DEF1}"/>
          </ac:picMkLst>
        </pc:picChg>
        <pc:picChg chg="add">
          <ac:chgData name="crytal shadow" userId="fa2970d5b85510de" providerId="LiveId" clId="{56A05103-1792-4D01-AEC9-5374AA620BF1}" dt="2025-01-24T03:14:53.576" v="517" actId="26606"/>
          <ac:picMkLst>
            <pc:docMk/>
            <pc:sldMk cId="0" sldId="263"/>
            <ac:picMk id="181" creationId="{B9238B3E-24AA-439A-B527-6C5DF6D72145}"/>
          </ac:picMkLst>
        </pc:picChg>
        <pc:picChg chg="add">
          <ac:chgData name="crytal shadow" userId="fa2970d5b85510de" providerId="LiveId" clId="{56A05103-1792-4D01-AEC9-5374AA620BF1}" dt="2025-01-24T03:14:53.576" v="517" actId="26606"/>
          <ac:picMkLst>
            <pc:docMk/>
            <pc:sldMk cId="0" sldId="263"/>
            <ac:picMk id="182" creationId="{69F01145-BEA3-4CBF-AA21-10077B948CA8}"/>
          </ac:picMkLst>
        </pc:picChg>
      </pc:sldChg>
      <pc:sldChg chg="addSp delSp modSp mod modTransition setBg modAnim modNotes">
        <pc:chgData name="crytal shadow" userId="fa2970d5b85510de" providerId="LiveId" clId="{56A05103-1792-4D01-AEC9-5374AA620BF1}" dt="2025-01-24T03:13:26.574" v="498"/>
        <pc:sldMkLst>
          <pc:docMk/>
          <pc:sldMk cId="0" sldId="266"/>
        </pc:sldMkLst>
        <pc:spChg chg="add mod">
          <ac:chgData name="crytal shadow" userId="fa2970d5b85510de" providerId="LiveId" clId="{56A05103-1792-4D01-AEC9-5374AA620BF1}" dt="2025-01-24T02:31:47.655" v="306" actId="26606"/>
          <ac:spMkLst>
            <pc:docMk/>
            <pc:sldMk cId="0" sldId="266"/>
            <ac:spMk id="2" creationId="{3F3EA77B-92B5-C966-FB65-3F0936350B22}"/>
          </ac:spMkLst>
        </pc:spChg>
        <pc:spChg chg="add del">
          <ac:chgData name="crytal shadow" userId="fa2970d5b85510de" providerId="LiveId" clId="{56A05103-1792-4D01-AEC9-5374AA620BF1}" dt="2025-01-24T02:31:47.637" v="305" actId="26606"/>
          <ac:spMkLst>
            <pc:docMk/>
            <pc:sldMk cId="0" sldId="266"/>
            <ac:spMk id="7" creationId="{C28D0172-F2E0-4763-9C35-F022664959D8}"/>
          </ac:spMkLst>
        </pc:spChg>
        <pc:spChg chg="add del">
          <ac:chgData name="crytal shadow" userId="fa2970d5b85510de" providerId="LiveId" clId="{56A05103-1792-4D01-AEC9-5374AA620BF1}" dt="2025-01-24T02:31:47.637" v="305" actId="26606"/>
          <ac:spMkLst>
            <pc:docMk/>
            <pc:sldMk cId="0" sldId="266"/>
            <ac:spMk id="9" creationId="{9F2851FB-E841-4509-8A6D-A416376EA380}"/>
          </ac:spMkLst>
        </pc:spChg>
        <pc:spChg chg="add del">
          <ac:chgData name="crytal shadow" userId="fa2970d5b85510de" providerId="LiveId" clId="{56A05103-1792-4D01-AEC9-5374AA620BF1}" dt="2025-01-24T02:31:47.637" v="305" actId="26606"/>
          <ac:spMkLst>
            <pc:docMk/>
            <pc:sldMk cId="0" sldId="266"/>
            <ac:spMk id="11" creationId="{DF6FB2B2-CE21-407F-B22E-302DADC2C3D3}"/>
          </ac:spMkLst>
        </pc:spChg>
        <pc:spChg chg="add">
          <ac:chgData name="crytal shadow" userId="fa2970d5b85510de" providerId="LiveId" clId="{56A05103-1792-4D01-AEC9-5374AA620BF1}" dt="2025-01-24T02:31:47.655" v="306" actId="26606"/>
          <ac:spMkLst>
            <pc:docMk/>
            <pc:sldMk cId="0" sldId="266"/>
            <ac:spMk id="13" creationId="{59EC6FFF-3949-4638-A265-B1515909B9FA}"/>
          </ac:spMkLst>
        </pc:spChg>
        <pc:spChg chg="add">
          <ac:chgData name="crytal shadow" userId="fa2970d5b85510de" providerId="LiveId" clId="{56A05103-1792-4D01-AEC9-5374AA620BF1}" dt="2025-01-24T02:31:47.655" v="306" actId="26606"/>
          <ac:spMkLst>
            <pc:docMk/>
            <pc:sldMk cId="0" sldId="266"/>
            <ac:spMk id="14" creationId="{8C05BC5F-3118-49D0-B18C-5D9CC922C23D}"/>
          </ac:spMkLst>
        </pc:spChg>
        <pc:spChg chg="add">
          <ac:chgData name="crytal shadow" userId="fa2970d5b85510de" providerId="LiveId" clId="{56A05103-1792-4D01-AEC9-5374AA620BF1}" dt="2025-01-24T02:31:47.655" v="306" actId="26606"/>
          <ac:spMkLst>
            <pc:docMk/>
            <pc:sldMk cId="0" sldId="266"/>
            <ac:spMk id="15" creationId="{9A4B1E59-3C8A-453C-B841-6AB3B0CF706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E9C1F-0E9F-4B5D-BCCF-6B23BFDF8A45}"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0C7BF0C8-3DB9-4BAA-B790-E40BDADC2B4D}">
      <dgm:prSet/>
      <dgm:spPr/>
      <dgm:t>
        <a:bodyPr/>
        <a:lstStyle/>
        <a:p>
          <a:r>
            <a:rPr lang="en-US"/>
            <a:t>List</a:t>
          </a:r>
        </a:p>
      </dgm:t>
    </dgm:pt>
    <dgm:pt modelId="{CD2E9A81-A867-4D88-B28C-E764061F9C7E}" type="parTrans" cxnId="{21AC07A0-A46D-46B4-A636-9A0B5DA63CE9}">
      <dgm:prSet/>
      <dgm:spPr/>
      <dgm:t>
        <a:bodyPr/>
        <a:lstStyle/>
        <a:p>
          <a:endParaRPr lang="en-US"/>
        </a:p>
      </dgm:t>
    </dgm:pt>
    <dgm:pt modelId="{E5BC3D15-C40A-41F9-B974-23DC0634C48F}" type="sibTrans" cxnId="{21AC07A0-A46D-46B4-A636-9A0B5DA63CE9}">
      <dgm:prSet/>
      <dgm:spPr/>
      <dgm:t>
        <a:bodyPr/>
        <a:lstStyle/>
        <a:p>
          <a:endParaRPr lang="en-US"/>
        </a:p>
      </dgm:t>
    </dgm:pt>
    <dgm:pt modelId="{BF16EE29-E0D2-4AF3-ACD7-7CB3160EDE54}">
      <dgm:prSet/>
      <dgm:spPr/>
      <dgm:t>
        <a:bodyPr/>
        <a:lstStyle/>
        <a:p>
          <a:r>
            <a:rPr lang="en-US"/>
            <a:t>List of features offered by the solution are:</a:t>
          </a:r>
        </a:p>
      </dgm:t>
    </dgm:pt>
    <dgm:pt modelId="{B289720F-4078-4F49-9AB6-90E1CAC08F7E}" type="parTrans" cxnId="{1AA6D5F5-930D-4135-9F39-64FE67CD8595}">
      <dgm:prSet/>
      <dgm:spPr/>
      <dgm:t>
        <a:bodyPr/>
        <a:lstStyle/>
        <a:p>
          <a:endParaRPr lang="en-US"/>
        </a:p>
      </dgm:t>
    </dgm:pt>
    <dgm:pt modelId="{91BA4598-2397-40C9-B01F-334E44B8C256}" type="sibTrans" cxnId="{1AA6D5F5-930D-4135-9F39-64FE67CD8595}">
      <dgm:prSet/>
      <dgm:spPr/>
      <dgm:t>
        <a:bodyPr/>
        <a:lstStyle/>
        <a:p>
          <a:endParaRPr lang="en-US"/>
        </a:p>
      </dgm:t>
    </dgm:pt>
    <dgm:pt modelId="{EA70BC71-115B-4EE6-9FF7-C66358B4BA72}">
      <dgm:prSet/>
      <dgm:spPr/>
      <dgm:t>
        <a:bodyPr/>
        <a:lstStyle/>
        <a:p>
          <a:r>
            <a:rPr lang="en-US"/>
            <a:t>Scanning</a:t>
          </a:r>
        </a:p>
      </dgm:t>
    </dgm:pt>
    <dgm:pt modelId="{23ABAC3B-5DBB-47CD-9938-92A98CBB266D}" type="parTrans" cxnId="{64B0789D-18D9-4D82-97E6-A872E5B5799A}">
      <dgm:prSet/>
      <dgm:spPr/>
      <dgm:t>
        <a:bodyPr/>
        <a:lstStyle/>
        <a:p>
          <a:endParaRPr lang="en-US"/>
        </a:p>
      </dgm:t>
    </dgm:pt>
    <dgm:pt modelId="{03C41AED-6416-4FDD-9930-F649A2C9AAE6}" type="sibTrans" cxnId="{64B0789D-18D9-4D82-97E6-A872E5B5799A}">
      <dgm:prSet/>
      <dgm:spPr/>
      <dgm:t>
        <a:bodyPr/>
        <a:lstStyle/>
        <a:p>
          <a:endParaRPr lang="en-US"/>
        </a:p>
      </dgm:t>
    </dgm:pt>
    <dgm:pt modelId="{14CB1B86-04D6-4B38-87BC-4D4A6773CE6C}">
      <dgm:prSet/>
      <dgm:spPr/>
      <dgm:t>
        <a:bodyPr/>
        <a:lstStyle/>
        <a:p>
          <a:r>
            <a:rPr lang="en-US"/>
            <a:t>Network Scanning: Scan networks for open ports, services, and vulnerabilities like weak passwords and misconfigurations. </a:t>
          </a:r>
        </a:p>
      </dgm:t>
    </dgm:pt>
    <dgm:pt modelId="{ACF5F9B9-20A3-414F-B4DB-81C3BA8CEFDF}" type="parTrans" cxnId="{2F9DBCAD-E2C1-4BFB-A8B7-BD6DFF0DAB59}">
      <dgm:prSet/>
      <dgm:spPr/>
      <dgm:t>
        <a:bodyPr/>
        <a:lstStyle/>
        <a:p>
          <a:endParaRPr lang="en-US"/>
        </a:p>
      </dgm:t>
    </dgm:pt>
    <dgm:pt modelId="{6B2BD1E5-AC13-41F4-99B8-FC64B18DE8E6}" type="sibTrans" cxnId="{2F9DBCAD-E2C1-4BFB-A8B7-BD6DFF0DAB59}">
      <dgm:prSet/>
      <dgm:spPr/>
      <dgm:t>
        <a:bodyPr/>
        <a:lstStyle/>
        <a:p>
          <a:endParaRPr lang="en-US"/>
        </a:p>
      </dgm:t>
    </dgm:pt>
    <dgm:pt modelId="{54A6A917-4D7D-43D6-90B3-9CBBC3334B2D}">
      <dgm:prSet/>
      <dgm:spPr/>
      <dgm:t>
        <a:bodyPr/>
        <a:lstStyle/>
        <a:p>
          <a:r>
            <a:rPr lang="en-US"/>
            <a:t>Web</a:t>
          </a:r>
        </a:p>
      </dgm:t>
    </dgm:pt>
    <dgm:pt modelId="{300C26F2-B70E-4E93-AFCE-157ECA2075B6}" type="parTrans" cxnId="{9B8A2207-022D-494F-A400-5DAB2624B49A}">
      <dgm:prSet/>
      <dgm:spPr/>
      <dgm:t>
        <a:bodyPr/>
        <a:lstStyle/>
        <a:p>
          <a:endParaRPr lang="en-US"/>
        </a:p>
      </dgm:t>
    </dgm:pt>
    <dgm:pt modelId="{8212C6D8-2FBC-463B-93DF-87F0E5E80CD4}" type="sibTrans" cxnId="{9B8A2207-022D-494F-A400-5DAB2624B49A}">
      <dgm:prSet/>
      <dgm:spPr/>
      <dgm:t>
        <a:bodyPr/>
        <a:lstStyle/>
        <a:p>
          <a:endParaRPr lang="en-US"/>
        </a:p>
      </dgm:t>
    </dgm:pt>
    <dgm:pt modelId="{F02500CA-C234-46DC-9EE8-40E1CCABD2E2}">
      <dgm:prSet/>
      <dgm:spPr/>
      <dgm:t>
        <a:bodyPr/>
        <a:lstStyle/>
        <a:p>
          <a:r>
            <a:rPr lang="en-US"/>
            <a:t>Web Application Scanning: Identify vulnerabilities in web applications, such as SQL injection, cross-site scripting (XSS), and insecure authentication. </a:t>
          </a:r>
        </a:p>
      </dgm:t>
    </dgm:pt>
    <dgm:pt modelId="{02FC2957-5C84-4AED-BD45-C185C6C33C0A}" type="parTrans" cxnId="{1C463B00-A44D-4D1D-A5FB-C3239C30FE89}">
      <dgm:prSet/>
      <dgm:spPr/>
      <dgm:t>
        <a:bodyPr/>
        <a:lstStyle/>
        <a:p>
          <a:endParaRPr lang="en-US"/>
        </a:p>
      </dgm:t>
    </dgm:pt>
    <dgm:pt modelId="{4CE7071C-F699-4048-A9AA-114145AA38CB}" type="sibTrans" cxnId="{1C463B00-A44D-4D1D-A5FB-C3239C30FE89}">
      <dgm:prSet/>
      <dgm:spPr/>
      <dgm:t>
        <a:bodyPr/>
        <a:lstStyle/>
        <a:p>
          <a:endParaRPr lang="en-US"/>
        </a:p>
      </dgm:t>
    </dgm:pt>
    <dgm:pt modelId="{6F78C51D-6CFA-411B-A49E-6238968726E1}">
      <dgm:prSet/>
      <dgm:spPr/>
      <dgm:t>
        <a:bodyPr/>
        <a:lstStyle/>
        <a:p>
          <a:r>
            <a:rPr lang="en-US"/>
            <a:t>Detect</a:t>
          </a:r>
        </a:p>
      </dgm:t>
    </dgm:pt>
    <dgm:pt modelId="{62F5AFC8-6618-4CF9-804C-D80E01E2AE40}" type="parTrans" cxnId="{C26DC6AF-6459-4AFA-9F71-911F05C7AABE}">
      <dgm:prSet/>
      <dgm:spPr/>
      <dgm:t>
        <a:bodyPr/>
        <a:lstStyle/>
        <a:p>
          <a:endParaRPr lang="en-US"/>
        </a:p>
      </dgm:t>
    </dgm:pt>
    <dgm:pt modelId="{A80C2D96-993F-4ED6-B71A-5F0BCCE197F9}" type="sibTrans" cxnId="{C26DC6AF-6459-4AFA-9F71-911F05C7AABE}">
      <dgm:prSet/>
      <dgm:spPr/>
      <dgm:t>
        <a:bodyPr/>
        <a:lstStyle/>
        <a:p>
          <a:endParaRPr lang="en-US"/>
        </a:p>
      </dgm:t>
    </dgm:pt>
    <dgm:pt modelId="{3BD87385-EC91-4DAB-9C4B-3EB47E35CAD9}">
      <dgm:prSet/>
      <dgm:spPr/>
      <dgm:t>
        <a:bodyPr/>
        <a:lstStyle/>
        <a:p>
          <a:r>
            <a:rPr lang="en-US"/>
            <a:t>System and Software Scanning: Detect outdated software, missing patches, and other system-level vulnerabilities. </a:t>
          </a:r>
        </a:p>
      </dgm:t>
    </dgm:pt>
    <dgm:pt modelId="{811EBB63-5E5C-49AA-9BCE-6F94B3425272}" type="parTrans" cxnId="{A8BD2358-A7E0-43FE-B932-664CD078D0FD}">
      <dgm:prSet/>
      <dgm:spPr/>
      <dgm:t>
        <a:bodyPr/>
        <a:lstStyle/>
        <a:p>
          <a:endParaRPr lang="en-US"/>
        </a:p>
      </dgm:t>
    </dgm:pt>
    <dgm:pt modelId="{3E33355B-AFCD-45C7-86AD-5649AB3F5589}" type="sibTrans" cxnId="{A8BD2358-A7E0-43FE-B932-664CD078D0FD}">
      <dgm:prSet/>
      <dgm:spPr/>
      <dgm:t>
        <a:bodyPr/>
        <a:lstStyle/>
        <a:p>
          <a:endParaRPr lang="en-US"/>
        </a:p>
      </dgm:t>
    </dgm:pt>
    <dgm:pt modelId="{D3FDDF06-6434-4D8B-BA42-DDC5210FED58}">
      <dgm:prSet/>
      <dgm:spPr/>
      <dgm:t>
        <a:bodyPr/>
        <a:lstStyle/>
        <a:p>
          <a:r>
            <a:rPr lang="en-US"/>
            <a:t>Maintain</a:t>
          </a:r>
        </a:p>
      </dgm:t>
    </dgm:pt>
    <dgm:pt modelId="{6F6E6BA4-864A-4A1A-91EA-6B764A2C1D2A}" type="parTrans" cxnId="{909D49C6-A47D-4A7C-A9DA-ACAFE0100172}">
      <dgm:prSet/>
      <dgm:spPr/>
      <dgm:t>
        <a:bodyPr/>
        <a:lstStyle/>
        <a:p>
          <a:endParaRPr lang="en-US"/>
        </a:p>
      </dgm:t>
    </dgm:pt>
    <dgm:pt modelId="{0BA62DCA-FB31-45A3-8371-86A10424F5BA}" type="sibTrans" cxnId="{909D49C6-A47D-4A7C-A9DA-ACAFE0100172}">
      <dgm:prSet/>
      <dgm:spPr/>
      <dgm:t>
        <a:bodyPr/>
        <a:lstStyle/>
        <a:p>
          <a:endParaRPr lang="en-US"/>
        </a:p>
      </dgm:t>
    </dgm:pt>
    <dgm:pt modelId="{FC94D787-7854-461B-A55C-145C36280DE6}">
      <dgm:prSet/>
      <dgm:spPr/>
      <dgm:t>
        <a:bodyPr/>
        <a:lstStyle/>
        <a:p>
          <a:r>
            <a:rPr lang="en-US"/>
            <a:t>Vulnerability Database: Maintain a comprehensive and up-to-date vulnerability database to ensure accurate detection. </a:t>
          </a:r>
        </a:p>
      </dgm:t>
    </dgm:pt>
    <dgm:pt modelId="{03FA44F3-BE8B-4C8B-A613-BA93383B4AAC}" type="parTrans" cxnId="{5814C5DB-CE06-42C7-9CFB-BDB89E6A7682}">
      <dgm:prSet/>
      <dgm:spPr/>
      <dgm:t>
        <a:bodyPr/>
        <a:lstStyle/>
        <a:p>
          <a:endParaRPr lang="en-US"/>
        </a:p>
      </dgm:t>
    </dgm:pt>
    <dgm:pt modelId="{396F9068-347E-4CA8-A32B-2F8041CBA2A6}" type="sibTrans" cxnId="{5814C5DB-CE06-42C7-9CFB-BDB89E6A7682}">
      <dgm:prSet/>
      <dgm:spPr/>
      <dgm:t>
        <a:bodyPr/>
        <a:lstStyle/>
        <a:p>
          <a:endParaRPr lang="en-US"/>
        </a:p>
      </dgm:t>
    </dgm:pt>
    <dgm:pt modelId="{A210AEB2-FE9D-4EB6-A8F0-85DC8FF6362F}">
      <dgm:prSet/>
      <dgm:spPr/>
      <dgm:t>
        <a:bodyPr/>
        <a:lstStyle/>
        <a:p>
          <a:r>
            <a:rPr lang="en-US"/>
            <a:t>Reporting and Alerting</a:t>
          </a:r>
        </a:p>
      </dgm:t>
    </dgm:pt>
    <dgm:pt modelId="{36922D7A-8653-4A2A-9155-53B1FCBD2590}" type="parTrans" cxnId="{9B1B8D4F-AB32-4293-85B7-A142D07CA6C6}">
      <dgm:prSet/>
      <dgm:spPr/>
      <dgm:t>
        <a:bodyPr/>
        <a:lstStyle/>
        <a:p>
          <a:endParaRPr lang="en-US"/>
        </a:p>
      </dgm:t>
    </dgm:pt>
    <dgm:pt modelId="{A01F51EE-54DF-455A-B101-CA76647D9374}" type="sibTrans" cxnId="{9B1B8D4F-AB32-4293-85B7-A142D07CA6C6}">
      <dgm:prSet/>
      <dgm:spPr/>
      <dgm:t>
        <a:bodyPr/>
        <a:lstStyle/>
        <a:p>
          <a:endParaRPr lang="en-US"/>
        </a:p>
      </dgm:t>
    </dgm:pt>
    <dgm:pt modelId="{55BE1E1A-AC8B-43A7-832A-9EC7CC98546D}">
      <dgm:prSet/>
      <dgm:spPr/>
      <dgm:t>
        <a:bodyPr/>
        <a:lstStyle/>
        <a:p>
          <a:r>
            <a:rPr lang="en-US"/>
            <a:t>Reporting and Alerting: Generate detailed reports on identified vulnerabilities, including severity, potential impact, and remediation recommendation.</a:t>
          </a:r>
        </a:p>
      </dgm:t>
    </dgm:pt>
    <dgm:pt modelId="{C1382F35-F1D8-499F-B1DE-150148B938B3}" type="parTrans" cxnId="{87370EE8-45FA-4F28-A564-F2B2CBFC25A2}">
      <dgm:prSet/>
      <dgm:spPr/>
      <dgm:t>
        <a:bodyPr/>
        <a:lstStyle/>
        <a:p>
          <a:endParaRPr lang="en-US"/>
        </a:p>
      </dgm:t>
    </dgm:pt>
    <dgm:pt modelId="{20E0F477-2B11-421E-9BC5-1C5019632C34}" type="sibTrans" cxnId="{87370EE8-45FA-4F28-A564-F2B2CBFC25A2}">
      <dgm:prSet/>
      <dgm:spPr/>
      <dgm:t>
        <a:bodyPr/>
        <a:lstStyle/>
        <a:p>
          <a:endParaRPr lang="en-US"/>
        </a:p>
      </dgm:t>
    </dgm:pt>
    <dgm:pt modelId="{B96F7BBB-2FD2-43D4-B80D-D5E11E8775E5}" type="pres">
      <dgm:prSet presAssocID="{3D9E9C1F-0E9F-4B5D-BCCF-6B23BFDF8A45}" presName="Name0" presStyleCnt="0">
        <dgm:presLayoutVars>
          <dgm:dir/>
          <dgm:animLvl val="lvl"/>
          <dgm:resizeHandles val="exact"/>
        </dgm:presLayoutVars>
      </dgm:prSet>
      <dgm:spPr/>
    </dgm:pt>
    <dgm:pt modelId="{A09A987B-5D12-4EBB-B204-6DFE6B2EB30B}" type="pres">
      <dgm:prSet presAssocID="{0C7BF0C8-3DB9-4BAA-B790-E40BDADC2B4D}" presName="linNode" presStyleCnt="0"/>
      <dgm:spPr/>
    </dgm:pt>
    <dgm:pt modelId="{A5E67789-9B65-476F-9494-E664C12DC7DB}" type="pres">
      <dgm:prSet presAssocID="{0C7BF0C8-3DB9-4BAA-B790-E40BDADC2B4D}" presName="parentText" presStyleLbl="solidFgAcc1" presStyleIdx="0" presStyleCnt="6">
        <dgm:presLayoutVars>
          <dgm:chMax val="1"/>
          <dgm:bulletEnabled/>
        </dgm:presLayoutVars>
      </dgm:prSet>
      <dgm:spPr/>
    </dgm:pt>
    <dgm:pt modelId="{347CB2D3-3F9D-4C45-80E7-275DACFCA253}" type="pres">
      <dgm:prSet presAssocID="{0C7BF0C8-3DB9-4BAA-B790-E40BDADC2B4D}" presName="descendantText" presStyleLbl="alignNode1" presStyleIdx="0" presStyleCnt="6">
        <dgm:presLayoutVars>
          <dgm:bulletEnabled/>
        </dgm:presLayoutVars>
      </dgm:prSet>
      <dgm:spPr/>
    </dgm:pt>
    <dgm:pt modelId="{035FB171-EFCE-4B22-A614-4B8C6EF817E5}" type="pres">
      <dgm:prSet presAssocID="{E5BC3D15-C40A-41F9-B974-23DC0634C48F}" presName="sp" presStyleCnt="0"/>
      <dgm:spPr/>
    </dgm:pt>
    <dgm:pt modelId="{6621641A-9298-4C36-807C-772A55762FBF}" type="pres">
      <dgm:prSet presAssocID="{EA70BC71-115B-4EE6-9FF7-C66358B4BA72}" presName="linNode" presStyleCnt="0"/>
      <dgm:spPr/>
    </dgm:pt>
    <dgm:pt modelId="{6626D5EC-654B-4FA5-BB0B-C7D2A4A4F9F1}" type="pres">
      <dgm:prSet presAssocID="{EA70BC71-115B-4EE6-9FF7-C66358B4BA72}" presName="parentText" presStyleLbl="solidFgAcc1" presStyleIdx="1" presStyleCnt="6">
        <dgm:presLayoutVars>
          <dgm:chMax val="1"/>
          <dgm:bulletEnabled/>
        </dgm:presLayoutVars>
      </dgm:prSet>
      <dgm:spPr/>
    </dgm:pt>
    <dgm:pt modelId="{DFD9BE91-42E0-4728-B6D4-5B20E410AA0A}" type="pres">
      <dgm:prSet presAssocID="{EA70BC71-115B-4EE6-9FF7-C66358B4BA72}" presName="descendantText" presStyleLbl="alignNode1" presStyleIdx="1" presStyleCnt="6">
        <dgm:presLayoutVars>
          <dgm:bulletEnabled/>
        </dgm:presLayoutVars>
      </dgm:prSet>
      <dgm:spPr/>
    </dgm:pt>
    <dgm:pt modelId="{8F2D6B67-A6B4-4D1E-8393-D46FCC487CC2}" type="pres">
      <dgm:prSet presAssocID="{03C41AED-6416-4FDD-9930-F649A2C9AAE6}" presName="sp" presStyleCnt="0"/>
      <dgm:spPr/>
    </dgm:pt>
    <dgm:pt modelId="{438A868D-21AD-433D-94B4-1A24E83C32C5}" type="pres">
      <dgm:prSet presAssocID="{54A6A917-4D7D-43D6-90B3-9CBBC3334B2D}" presName="linNode" presStyleCnt="0"/>
      <dgm:spPr/>
    </dgm:pt>
    <dgm:pt modelId="{A04DF8BE-5A9F-4783-BF64-BC87E2E77501}" type="pres">
      <dgm:prSet presAssocID="{54A6A917-4D7D-43D6-90B3-9CBBC3334B2D}" presName="parentText" presStyleLbl="solidFgAcc1" presStyleIdx="2" presStyleCnt="6">
        <dgm:presLayoutVars>
          <dgm:chMax val="1"/>
          <dgm:bulletEnabled/>
        </dgm:presLayoutVars>
      </dgm:prSet>
      <dgm:spPr/>
    </dgm:pt>
    <dgm:pt modelId="{550588AA-9056-4432-876F-80DE24C2016F}" type="pres">
      <dgm:prSet presAssocID="{54A6A917-4D7D-43D6-90B3-9CBBC3334B2D}" presName="descendantText" presStyleLbl="alignNode1" presStyleIdx="2" presStyleCnt="6">
        <dgm:presLayoutVars>
          <dgm:bulletEnabled/>
        </dgm:presLayoutVars>
      </dgm:prSet>
      <dgm:spPr/>
    </dgm:pt>
    <dgm:pt modelId="{ACDE6683-59AF-4303-BBD0-12A395C1BB39}" type="pres">
      <dgm:prSet presAssocID="{8212C6D8-2FBC-463B-93DF-87F0E5E80CD4}" presName="sp" presStyleCnt="0"/>
      <dgm:spPr/>
    </dgm:pt>
    <dgm:pt modelId="{107E4DAA-6474-4A36-91CD-BCCB7E1CE3E9}" type="pres">
      <dgm:prSet presAssocID="{6F78C51D-6CFA-411B-A49E-6238968726E1}" presName="linNode" presStyleCnt="0"/>
      <dgm:spPr/>
    </dgm:pt>
    <dgm:pt modelId="{70D05D24-F8D5-46B9-A8AD-FE2DEF32790B}" type="pres">
      <dgm:prSet presAssocID="{6F78C51D-6CFA-411B-A49E-6238968726E1}" presName="parentText" presStyleLbl="solidFgAcc1" presStyleIdx="3" presStyleCnt="6">
        <dgm:presLayoutVars>
          <dgm:chMax val="1"/>
          <dgm:bulletEnabled/>
        </dgm:presLayoutVars>
      </dgm:prSet>
      <dgm:spPr/>
    </dgm:pt>
    <dgm:pt modelId="{F166F8F8-AD4B-454E-A4F9-D6FC873E56C5}" type="pres">
      <dgm:prSet presAssocID="{6F78C51D-6CFA-411B-A49E-6238968726E1}" presName="descendantText" presStyleLbl="alignNode1" presStyleIdx="3" presStyleCnt="6">
        <dgm:presLayoutVars>
          <dgm:bulletEnabled/>
        </dgm:presLayoutVars>
      </dgm:prSet>
      <dgm:spPr/>
    </dgm:pt>
    <dgm:pt modelId="{C196126A-E025-49C3-9301-341218FD033C}" type="pres">
      <dgm:prSet presAssocID="{A80C2D96-993F-4ED6-B71A-5F0BCCE197F9}" presName="sp" presStyleCnt="0"/>
      <dgm:spPr/>
    </dgm:pt>
    <dgm:pt modelId="{BF9DA5AB-9433-4CEE-A556-4F288D523970}" type="pres">
      <dgm:prSet presAssocID="{D3FDDF06-6434-4D8B-BA42-DDC5210FED58}" presName="linNode" presStyleCnt="0"/>
      <dgm:spPr/>
    </dgm:pt>
    <dgm:pt modelId="{F4D4707E-A18E-4870-B0B2-B24C5D3A4651}" type="pres">
      <dgm:prSet presAssocID="{D3FDDF06-6434-4D8B-BA42-DDC5210FED58}" presName="parentText" presStyleLbl="solidFgAcc1" presStyleIdx="4" presStyleCnt="6">
        <dgm:presLayoutVars>
          <dgm:chMax val="1"/>
          <dgm:bulletEnabled/>
        </dgm:presLayoutVars>
      </dgm:prSet>
      <dgm:spPr/>
    </dgm:pt>
    <dgm:pt modelId="{F3F3C8AE-FAA7-41E3-A552-3C302682CD0E}" type="pres">
      <dgm:prSet presAssocID="{D3FDDF06-6434-4D8B-BA42-DDC5210FED58}" presName="descendantText" presStyleLbl="alignNode1" presStyleIdx="4" presStyleCnt="6">
        <dgm:presLayoutVars>
          <dgm:bulletEnabled/>
        </dgm:presLayoutVars>
      </dgm:prSet>
      <dgm:spPr/>
    </dgm:pt>
    <dgm:pt modelId="{FE05FDAF-8902-4B58-8F42-61D7FCE09091}" type="pres">
      <dgm:prSet presAssocID="{0BA62DCA-FB31-45A3-8371-86A10424F5BA}" presName="sp" presStyleCnt="0"/>
      <dgm:spPr/>
    </dgm:pt>
    <dgm:pt modelId="{8668CD9E-FD2D-4DF4-804B-0D545E776BB9}" type="pres">
      <dgm:prSet presAssocID="{A210AEB2-FE9D-4EB6-A8F0-85DC8FF6362F}" presName="linNode" presStyleCnt="0"/>
      <dgm:spPr/>
    </dgm:pt>
    <dgm:pt modelId="{B34AD71F-4A91-428D-9A20-AF4F9F062372}" type="pres">
      <dgm:prSet presAssocID="{A210AEB2-FE9D-4EB6-A8F0-85DC8FF6362F}" presName="parentText" presStyleLbl="solidFgAcc1" presStyleIdx="5" presStyleCnt="6">
        <dgm:presLayoutVars>
          <dgm:chMax val="1"/>
          <dgm:bulletEnabled/>
        </dgm:presLayoutVars>
      </dgm:prSet>
      <dgm:spPr/>
    </dgm:pt>
    <dgm:pt modelId="{45BBAAEA-658F-4308-BE86-E844E94F061C}" type="pres">
      <dgm:prSet presAssocID="{A210AEB2-FE9D-4EB6-A8F0-85DC8FF6362F}" presName="descendantText" presStyleLbl="alignNode1" presStyleIdx="5" presStyleCnt="6">
        <dgm:presLayoutVars>
          <dgm:bulletEnabled/>
        </dgm:presLayoutVars>
      </dgm:prSet>
      <dgm:spPr/>
    </dgm:pt>
  </dgm:ptLst>
  <dgm:cxnLst>
    <dgm:cxn modelId="{1C463B00-A44D-4D1D-A5FB-C3239C30FE89}" srcId="{54A6A917-4D7D-43D6-90B3-9CBBC3334B2D}" destId="{F02500CA-C234-46DC-9EE8-40E1CCABD2E2}" srcOrd="0" destOrd="0" parTransId="{02FC2957-5C84-4AED-BD45-C185C6C33C0A}" sibTransId="{4CE7071C-F699-4048-A9AA-114145AA38CB}"/>
    <dgm:cxn modelId="{9B8A2207-022D-494F-A400-5DAB2624B49A}" srcId="{3D9E9C1F-0E9F-4B5D-BCCF-6B23BFDF8A45}" destId="{54A6A917-4D7D-43D6-90B3-9CBBC3334B2D}" srcOrd="2" destOrd="0" parTransId="{300C26F2-B70E-4E93-AFCE-157ECA2075B6}" sibTransId="{8212C6D8-2FBC-463B-93DF-87F0E5E80CD4}"/>
    <dgm:cxn modelId="{D7AB581B-B46A-4AE4-AD23-A722C2201ABB}" type="presOf" srcId="{3BD87385-EC91-4DAB-9C4B-3EB47E35CAD9}" destId="{F166F8F8-AD4B-454E-A4F9-D6FC873E56C5}" srcOrd="0" destOrd="0" presId="urn:microsoft.com/office/officeart/2016/7/layout/VerticalHollowActionList"/>
    <dgm:cxn modelId="{8233311C-CA3C-4D5B-8891-4D25E128E4D7}" type="presOf" srcId="{3D9E9C1F-0E9F-4B5D-BCCF-6B23BFDF8A45}" destId="{B96F7BBB-2FD2-43D4-B80D-D5E11E8775E5}" srcOrd="0" destOrd="0" presId="urn:microsoft.com/office/officeart/2016/7/layout/VerticalHollowActionList"/>
    <dgm:cxn modelId="{560FDE42-6BFC-4DE2-8698-8EC5450E4CC7}" type="presOf" srcId="{A210AEB2-FE9D-4EB6-A8F0-85DC8FF6362F}" destId="{B34AD71F-4A91-428D-9A20-AF4F9F062372}" srcOrd="0" destOrd="0" presId="urn:microsoft.com/office/officeart/2016/7/layout/VerticalHollowActionList"/>
    <dgm:cxn modelId="{38E3BB44-F362-406D-AFDC-9E28A9A43316}" type="presOf" srcId="{BF16EE29-E0D2-4AF3-ACD7-7CB3160EDE54}" destId="{347CB2D3-3F9D-4C45-80E7-275DACFCA253}" srcOrd="0" destOrd="0" presId="urn:microsoft.com/office/officeart/2016/7/layout/VerticalHollowActionList"/>
    <dgm:cxn modelId="{F872A266-4B45-4456-B191-92F40030A289}" type="presOf" srcId="{D3FDDF06-6434-4D8B-BA42-DDC5210FED58}" destId="{F4D4707E-A18E-4870-B0B2-B24C5D3A4651}" srcOrd="0" destOrd="0" presId="urn:microsoft.com/office/officeart/2016/7/layout/VerticalHollowActionList"/>
    <dgm:cxn modelId="{2708066A-5E18-4E06-8BDA-E586FC4D2AE1}" type="presOf" srcId="{14CB1B86-04D6-4B38-87BC-4D4A6773CE6C}" destId="{DFD9BE91-42E0-4728-B6D4-5B20E410AA0A}" srcOrd="0" destOrd="0" presId="urn:microsoft.com/office/officeart/2016/7/layout/VerticalHollowActionList"/>
    <dgm:cxn modelId="{ABD7314D-D517-486F-BE39-26F108613B90}" type="presOf" srcId="{54A6A917-4D7D-43D6-90B3-9CBBC3334B2D}" destId="{A04DF8BE-5A9F-4783-BF64-BC87E2E77501}" srcOrd="0" destOrd="0" presId="urn:microsoft.com/office/officeart/2016/7/layout/VerticalHollowActionList"/>
    <dgm:cxn modelId="{9B1B8D4F-AB32-4293-85B7-A142D07CA6C6}" srcId="{3D9E9C1F-0E9F-4B5D-BCCF-6B23BFDF8A45}" destId="{A210AEB2-FE9D-4EB6-A8F0-85DC8FF6362F}" srcOrd="5" destOrd="0" parTransId="{36922D7A-8653-4A2A-9155-53B1FCBD2590}" sibTransId="{A01F51EE-54DF-455A-B101-CA76647D9374}"/>
    <dgm:cxn modelId="{A8BD2358-A7E0-43FE-B932-664CD078D0FD}" srcId="{6F78C51D-6CFA-411B-A49E-6238968726E1}" destId="{3BD87385-EC91-4DAB-9C4B-3EB47E35CAD9}" srcOrd="0" destOrd="0" parTransId="{811EBB63-5E5C-49AA-9BCE-6F94B3425272}" sibTransId="{3E33355B-AFCD-45C7-86AD-5649AB3F5589}"/>
    <dgm:cxn modelId="{7732457D-92D4-4E5E-BD31-530FD8DA3058}" type="presOf" srcId="{F02500CA-C234-46DC-9EE8-40E1CCABD2E2}" destId="{550588AA-9056-4432-876F-80DE24C2016F}" srcOrd="0" destOrd="0" presId="urn:microsoft.com/office/officeart/2016/7/layout/VerticalHollowActionList"/>
    <dgm:cxn modelId="{64B0789D-18D9-4D82-97E6-A872E5B5799A}" srcId="{3D9E9C1F-0E9F-4B5D-BCCF-6B23BFDF8A45}" destId="{EA70BC71-115B-4EE6-9FF7-C66358B4BA72}" srcOrd="1" destOrd="0" parTransId="{23ABAC3B-5DBB-47CD-9938-92A98CBB266D}" sibTransId="{03C41AED-6416-4FDD-9930-F649A2C9AAE6}"/>
    <dgm:cxn modelId="{21AC07A0-A46D-46B4-A636-9A0B5DA63CE9}" srcId="{3D9E9C1F-0E9F-4B5D-BCCF-6B23BFDF8A45}" destId="{0C7BF0C8-3DB9-4BAA-B790-E40BDADC2B4D}" srcOrd="0" destOrd="0" parTransId="{CD2E9A81-A867-4D88-B28C-E764061F9C7E}" sibTransId="{E5BC3D15-C40A-41F9-B974-23DC0634C48F}"/>
    <dgm:cxn modelId="{5B07D2A7-9A49-46BA-B555-54C5C01E7E33}" type="presOf" srcId="{55BE1E1A-AC8B-43A7-832A-9EC7CC98546D}" destId="{45BBAAEA-658F-4308-BE86-E844E94F061C}" srcOrd="0" destOrd="0" presId="urn:microsoft.com/office/officeart/2016/7/layout/VerticalHollowActionList"/>
    <dgm:cxn modelId="{1CB35FA8-9550-4FC3-B3FE-5F4999183263}" type="presOf" srcId="{FC94D787-7854-461B-A55C-145C36280DE6}" destId="{F3F3C8AE-FAA7-41E3-A552-3C302682CD0E}" srcOrd="0" destOrd="0" presId="urn:microsoft.com/office/officeart/2016/7/layout/VerticalHollowActionList"/>
    <dgm:cxn modelId="{2F9DBCAD-E2C1-4BFB-A8B7-BD6DFF0DAB59}" srcId="{EA70BC71-115B-4EE6-9FF7-C66358B4BA72}" destId="{14CB1B86-04D6-4B38-87BC-4D4A6773CE6C}" srcOrd="0" destOrd="0" parTransId="{ACF5F9B9-20A3-414F-B4DB-81C3BA8CEFDF}" sibTransId="{6B2BD1E5-AC13-41F4-99B8-FC64B18DE8E6}"/>
    <dgm:cxn modelId="{C26DC6AF-6459-4AFA-9F71-911F05C7AABE}" srcId="{3D9E9C1F-0E9F-4B5D-BCCF-6B23BFDF8A45}" destId="{6F78C51D-6CFA-411B-A49E-6238968726E1}" srcOrd="3" destOrd="0" parTransId="{62F5AFC8-6618-4CF9-804C-D80E01E2AE40}" sibTransId="{A80C2D96-993F-4ED6-B71A-5F0BCCE197F9}"/>
    <dgm:cxn modelId="{D228DCC3-5420-461E-BC27-B08FD0E33F09}" type="presOf" srcId="{6F78C51D-6CFA-411B-A49E-6238968726E1}" destId="{70D05D24-F8D5-46B9-A8AD-FE2DEF32790B}" srcOrd="0" destOrd="0" presId="urn:microsoft.com/office/officeart/2016/7/layout/VerticalHollowActionList"/>
    <dgm:cxn modelId="{909D49C6-A47D-4A7C-A9DA-ACAFE0100172}" srcId="{3D9E9C1F-0E9F-4B5D-BCCF-6B23BFDF8A45}" destId="{D3FDDF06-6434-4D8B-BA42-DDC5210FED58}" srcOrd="4" destOrd="0" parTransId="{6F6E6BA4-864A-4A1A-91EA-6B764A2C1D2A}" sibTransId="{0BA62DCA-FB31-45A3-8371-86A10424F5BA}"/>
    <dgm:cxn modelId="{87FE4ECA-76AD-48A9-9B51-79CBDC39F749}" type="presOf" srcId="{EA70BC71-115B-4EE6-9FF7-C66358B4BA72}" destId="{6626D5EC-654B-4FA5-BB0B-C7D2A4A4F9F1}" srcOrd="0" destOrd="0" presId="urn:microsoft.com/office/officeart/2016/7/layout/VerticalHollowActionList"/>
    <dgm:cxn modelId="{A3DB36D0-357F-40B8-A78B-4C93F68B8C34}" type="presOf" srcId="{0C7BF0C8-3DB9-4BAA-B790-E40BDADC2B4D}" destId="{A5E67789-9B65-476F-9494-E664C12DC7DB}" srcOrd="0" destOrd="0" presId="urn:microsoft.com/office/officeart/2016/7/layout/VerticalHollowActionList"/>
    <dgm:cxn modelId="{5814C5DB-CE06-42C7-9CFB-BDB89E6A7682}" srcId="{D3FDDF06-6434-4D8B-BA42-DDC5210FED58}" destId="{FC94D787-7854-461B-A55C-145C36280DE6}" srcOrd="0" destOrd="0" parTransId="{03FA44F3-BE8B-4C8B-A613-BA93383B4AAC}" sibTransId="{396F9068-347E-4CA8-A32B-2F8041CBA2A6}"/>
    <dgm:cxn modelId="{87370EE8-45FA-4F28-A564-F2B2CBFC25A2}" srcId="{A210AEB2-FE9D-4EB6-A8F0-85DC8FF6362F}" destId="{55BE1E1A-AC8B-43A7-832A-9EC7CC98546D}" srcOrd="0" destOrd="0" parTransId="{C1382F35-F1D8-499F-B1DE-150148B938B3}" sibTransId="{20E0F477-2B11-421E-9BC5-1C5019632C34}"/>
    <dgm:cxn modelId="{1AA6D5F5-930D-4135-9F39-64FE67CD8595}" srcId="{0C7BF0C8-3DB9-4BAA-B790-E40BDADC2B4D}" destId="{BF16EE29-E0D2-4AF3-ACD7-7CB3160EDE54}" srcOrd="0" destOrd="0" parTransId="{B289720F-4078-4F49-9AB6-90E1CAC08F7E}" sibTransId="{91BA4598-2397-40C9-B01F-334E44B8C256}"/>
    <dgm:cxn modelId="{3033716F-ACF4-44EF-8D42-CA9FE2F13F82}" type="presParOf" srcId="{B96F7BBB-2FD2-43D4-B80D-D5E11E8775E5}" destId="{A09A987B-5D12-4EBB-B204-6DFE6B2EB30B}" srcOrd="0" destOrd="0" presId="urn:microsoft.com/office/officeart/2016/7/layout/VerticalHollowActionList"/>
    <dgm:cxn modelId="{52152CCE-5475-4CE3-80BC-3C56614E4A8D}" type="presParOf" srcId="{A09A987B-5D12-4EBB-B204-6DFE6B2EB30B}" destId="{A5E67789-9B65-476F-9494-E664C12DC7DB}" srcOrd="0" destOrd="0" presId="urn:microsoft.com/office/officeart/2016/7/layout/VerticalHollowActionList"/>
    <dgm:cxn modelId="{EC7D6C92-9542-4AC8-A00E-751492722ECA}" type="presParOf" srcId="{A09A987B-5D12-4EBB-B204-6DFE6B2EB30B}" destId="{347CB2D3-3F9D-4C45-80E7-275DACFCA253}" srcOrd="1" destOrd="0" presId="urn:microsoft.com/office/officeart/2016/7/layout/VerticalHollowActionList"/>
    <dgm:cxn modelId="{3063E509-F303-4726-B4D4-26BFD3DE4AF5}" type="presParOf" srcId="{B96F7BBB-2FD2-43D4-B80D-D5E11E8775E5}" destId="{035FB171-EFCE-4B22-A614-4B8C6EF817E5}" srcOrd="1" destOrd="0" presId="urn:microsoft.com/office/officeart/2016/7/layout/VerticalHollowActionList"/>
    <dgm:cxn modelId="{77526B4E-7498-44F2-8765-FAE25F872FF7}" type="presParOf" srcId="{B96F7BBB-2FD2-43D4-B80D-D5E11E8775E5}" destId="{6621641A-9298-4C36-807C-772A55762FBF}" srcOrd="2" destOrd="0" presId="urn:microsoft.com/office/officeart/2016/7/layout/VerticalHollowActionList"/>
    <dgm:cxn modelId="{FA5F77EC-FA0F-47E8-BB7E-353C9223C9DC}" type="presParOf" srcId="{6621641A-9298-4C36-807C-772A55762FBF}" destId="{6626D5EC-654B-4FA5-BB0B-C7D2A4A4F9F1}" srcOrd="0" destOrd="0" presId="urn:microsoft.com/office/officeart/2016/7/layout/VerticalHollowActionList"/>
    <dgm:cxn modelId="{F4064E9A-E964-4F25-A2B4-232C1FEE7713}" type="presParOf" srcId="{6621641A-9298-4C36-807C-772A55762FBF}" destId="{DFD9BE91-42E0-4728-B6D4-5B20E410AA0A}" srcOrd="1" destOrd="0" presId="urn:microsoft.com/office/officeart/2016/7/layout/VerticalHollowActionList"/>
    <dgm:cxn modelId="{B1D77985-D036-4E26-8B9B-F1DCE63B03BC}" type="presParOf" srcId="{B96F7BBB-2FD2-43D4-B80D-D5E11E8775E5}" destId="{8F2D6B67-A6B4-4D1E-8393-D46FCC487CC2}" srcOrd="3" destOrd="0" presId="urn:microsoft.com/office/officeart/2016/7/layout/VerticalHollowActionList"/>
    <dgm:cxn modelId="{68E4C127-3E18-4B6D-8A9B-6B0AE560EACC}" type="presParOf" srcId="{B96F7BBB-2FD2-43D4-B80D-D5E11E8775E5}" destId="{438A868D-21AD-433D-94B4-1A24E83C32C5}" srcOrd="4" destOrd="0" presId="urn:microsoft.com/office/officeart/2016/7/layout/VerticalHollowActionList"/>
    <dgm:cxn modelId="{F957D941-AC9E-4B50-BAEE-5A23505D008B}" type="presParOf" srcId="{438A868D-21AD-433D-94B4-1A24E83C32C5}" destId="{A04DF8BE-5A9F-4783-BF64-BC87E2E77501}" srcOrd="0" destOrd="0" presId="urn:microsoft.com/office/officeart/2016/7/layout/VerticalHollowActionList"/>
    <dgm:cxn modelId="{FD51C855-AB3E-437D-AAA2-0614EEF22173}" type="presParOf" srcId="{438A868D-21AD-433D-94B4-1A24E83C32C5}" destId="{550588AA-9056-4432-876F-80DE24C2016F}" srcOrd="1" destOrd="0" presId="urn:microsoft.com/office/officeart/2016/7/layout/VerticalHollowActionList"/>
    <dgm:cxn modelId="{EBA20AAE-A0C1-4FC2-8FF9-BC215EFEC2EF}" type="presParOf" srcId="{B96F7BBB-2FD2-43D4-B80D-D5E11E8775E5}" destId="{ACDE6683-59AF-4303-BBD0-12A395C1BB39}" srcOrd="5" destOrd="0" presId="urn:microsoft.com/office/officeart/2016/7/layout/VerticalHollowActionList"/>
    <dgm:cxn modelId="{1B602ABF-15E7-4E23-958D-88A7CBAB63E5}" type="presParOf" srcId="{B96F7BBB-2FD2-43D4-B80D-D5E11E8775E5}" destId="{107E4DAA-6474-4A36-91CD-BCCB7E1CE3E9}" srcOrd="6" destOrd="0" presId="urn:microsoft.com/office/officeart/2016/7/layout/VerticalHollowActionList"/>
    <dgm:cxn modelId="{9FFE2E19-1AF2-4E28-9914-7AC8D43EF2B3}" type="presParOf" srcId="{107E4DAA-6474-4A36-91CD-BCCB7E1CE3E9}" destId="{70D05D24-F8D5-46B9-A8AD-FE2DEF32790B}" srcOrd="0" destOrd="0" presId="urn:microsoft.com/office/officeart/2016/7/layout/VerticalHollowActionList"/>
    <dgm:cxn modelId="{C07231FB-8CB3-4BCC-992B-B4A1C9E87DFA}" type="presParOf" srcId="{107E4DAA-6474-4A36-91CD-BCCB7E1CE3E9}" destId="{F166F8F8-AD4B-454E-A4F9-D6FC873E56C5}" srcOrd="1" destOrd="0" presId="urn:microsoft.com/office/officeart/2016/7/layout/VerticalHollowActionList"/>
    <dgm:cxn modelId="{89453956-C892-4F32-B2FC-311AF722E677}" type="presParOf" srcId="{B96F7BBB-2FD2-43D4-B80D-D5E11E8775E5}" destId="{C196126A-E025-49C3-9301-341218FD033C}" srcOrd="7" destOrd="0" presId="urn:microsoft.com/office/officeart/2016/7/layout/VerticalHollowActionList"/>
    <dgm:cxn modelId="{4202A203-5752-4BDC-B284-31378232BFEB}" type="presParOf" srcId="{B96F7BBB-2FD2-43D4-B80D-D5E11E8775E5}" destId="{BF9DA5AB-9433-4CEE-A556-4F288D523970}" srcOrd="8" destOrd="0" presId="urn:microsoft.com/office/officeart/2016/7/layout/VerticalHollowActionList"/>
    <dgm:cxn modelId="{7FE161CD-1260-4450-96F6-2AD1687CF942}" type="presParOf" srcId="{BF9DA5AB-9433-4CEE-A556-4F288D523970}" destId="{F4D4707E-A18E-4870-B0B2-B24C5D3A4651}" srcOrd="0" destOrd="0" presId="urn:microsoft.com/office/officeart/2016/7/layout/VerticalHollowActionList"/>
    <dgm:cxn modelId="{2A978085-4972-4B5C-9D7A-04DD3B56708C}" type="presParOf" srcId="{BF9DA5AB-9433-4CEE-A556-4F288D523970}" destId="{F3F3C8AE-FAA7-41E3-A552-3C302682CD0E}" srcOrd="1" destOrd="0" presId="urn:microsoft.com/office/officeart/2016/7/layout/VerticalHollowActionList"/>
    <dgm:cxn modelId="{0B0F3D82-D9D1-4EFB-827E-FE204DB0EF77}" type="presParOf" srcId="{B96F7BBB-2FD2-43D4-B80D-D5E11E8775E5}" destId="{FE05FDAF-8902-4B58-8F42-61D7FCE09091}" srcOrd="9" destOrd="0" presId="urn:microsoft.com/office/officeart/2016/7/layout/VerticalHollowActionList"/>
    <dgm:cxn modelId="{FBC89FA7-6C38-4C64-AD2A-C9C2EC6DBA01}" type="presParOf" srcId="{B96F7BBB-2FD2-43D4-B80D-D5E11E8775E5}" destId="{8668CD9E-FD2D-4DF4-804B-0D545E776BB9}" srcOrd="10" destOrd="0" presId="urn:microsoft.com/office/officeart/2016/7/layout/VerticalHollowActionList"/>
    <dgm:cxn modelId="{44EA1B9B-9482-48C6-A598-85CC97A6D22D}" type="presParOf" srcId="{8668CD9E-FD2D-4DF4-804B-0D545E776BB9}" destId="{B34AD71F-4A91-428D-9A20-AF4F9F062372}" srcOrd="0" destOrd="0" presId="urn:microsoft.com/office/officeart/2016/7/layout/VerticalHollowActionList"/>
    <dgm:cxn modelId="{03110D94-0483-47D8-8958-1A2A164F9655}" type="presParOf" srcId="{8668CD9E-FD2D-4DF4-804B-0D545E776BB9}" destId="{45BBAAEA-658F-4308-BE86-E844E94F061C}" srcOrd="1" destOrd="0" presId="urn:microsoft.com/office/officeart/2016/7/layout/VerticalHollow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8D568F-4B93-4B4D-8F02-099288096EBE}" type="doc">
      <dgm:prSet loTypeId="urn:microsoft.com/office/officeart/2005/8/layout/default" loCatId="list" qsTypeId="urn:microsoft.com/office/officeart/2005/8/quickstyle/simple2" qsCatId="simple" csTypeId="urn:microsoft.com/office/officeart/2005/8/colors/accent5_2" csCatId="accent5"/>
      <dgm:spPr/>
      <dgm:t>
        <a:bodyPr/>
        <a:lstStyle/>
        <a:p>
          <a:endParaRPr lang="en-US"/>
        </a:p>
      </dgm:t>
    </dgm:pt>
    <dgm:pt modelId="{2723B95A-212B-4F52-A03C-9039C6F9C8FC}">
      <dgm:prSet/>
      <dgm:spPr/>
      <dgm:t>
        <a:bodyPr/>
        <a:lstStyle/>
        <a:p>
          <a:r>
            <a:rPr lang="en-GB" b="1"/>
            <a:t>Technologies to be used in the solution:</a:t>
          </a:r>
          <a:endParaRPr lang="en-US"/>
        </a:p>
      </dgm:t>
    </dgm:pt>
    <dgm:pt modelId="{797E9FEA-FA0E-4C99-A1B3-440AFC2689E8}" type="parTrans" cxnId="{86F434E8-EA14-4790-A7AD-B4A89322BE9D}">
      <dgm:prSet/>
      <dgm:spPr/>
      <dgm:t>
        <a:bodyPr/>
        <a:lstStyle/>
        <a:p>
          <a:endParaRPr lang="en-US"/>
        </a:p>
      </dgm:t>
    </dgm:pt>
    <dgm:pt modelId="{A122A31F-D07C-4084-A387-7C9DC92EF516}" type="sibTrans" cxnId="{86F434E8-EA14-4790-A7AD-B4A89322BE9D}">
      <dgm:prSet/>
      <dgm:spPr/>
      <dgm:t>
        <a:bodyPr/>
        <a:lstStyle/>
        <a:p>
          <a:endParaRPr lang="en-US"/>
        </a:p>
      </dgm:t>
    </dgm:pt>
    <dgm:pt modelId="{785042E9-5B51-4ABE-A799-CB95A00E9534}">
      <dgm:prSet/>
      <dgm:spPr/>
      <dgm:t>
        <a:bodyPr/>
        <a:lstStyle/>
        <a:p>
          <a:r>
            <a:rPr lang="en-IN" b="1"/>
            <a:t>Core Technologies:</a:t>
          </a:r>
          <a:endParaRPr lang="en-US"/>
        </a:p>
      </dgm:t>
    </dgm:pt>
    <dgm:pt modelId="{62EB190B-2738-4A5E-88DB-1A6A497E02D8}" type="parTrans" cxnId="{8A82DB91-20EF-4B82-A1DC-D0D38B6898FA}">
      <dgm:prSet/>
      <dgm:spPr/>
      <dgm:t>
        <a:bodyPr/>
        <a:lstStyle/>
        <a:p>
          <a:endParaRPr lang="en-US"/>
        </a:p>
      </dgm:t>
    </dgm:pt>
    <dgm:pt modelId="{61870157-F43D-4065-8A83-1AA2C92DFFB9}" type="sibTrans" cxnId="{8A82DB91-20EF-4B82-A1DC-D0D38B6898FA}">
      <dgm:prSet/>
      <dgm:spPr/>
      <dgm:t>
        <a:bodyPr/>
        <a:lstStyle/>
        <a:p>
          <a:endParaRPr lang="en-US"/>
        </a:p>
      </dgm:t>
    </dgm:pt>
    <dgm:pt modelId="{C512546C-B75A-4AAF-87A8-789EECE3E2F8}">
      <dgm:prSet/>
      <dgm:spPr/>
      <dgm:t>
        <a:bodyPr/>
        <a:lstStyle/>
        <a:p>
          <a:r>
            <a:rPr lang="en-IN" b="1"/>
            <a:t>Network Scanning:</a:t>
          </a:r>
          <a:r>
            <a:rPr lang="en-IN"/>
            <a:t> </a:t>
          </a:r>
          <a:endParaRPr lang="en-US"/>
        </a:p>
      </dgm:t>
    </dgm:pt>
    <dgm:pt modelId="{3B3A3266-2A72-40AA-AA7F-62394653C61B}" type="parTrans" cxnId="{B370F8DE-3A65-40F4-A19B-07B27FEEE8E1}">
      <dgm:prSet/>
      <dgm:spPr/>
      <dgm:t>
        <a:bodyPr/>
        <a:lstStyle/>
        <a:p>
          <a:endParaRPr lang="en-US"/>
        </a:p>
      </dgm:t>
    </dgm:pt>
    <dgm:pt modelId="{6A26F339-C120-4050-96B3-55F971A12387}" type="sibTrans" cxnId="{B370F8DE-3A65-40F4-A19B-07B27FEEE8E1}">
      <dgm:prSet/>
      <dgm:spPr/>
      <dgm:t>
        <a:bodyPr/>
        <a:lstStyle/>
        <a:p>
          <a:endParaRPr lang="en-US"/>
        </a:p>
      </dgm:t>
    </dgm:pt>
    <dgm:pt modelId="{4A57AE59-5B8B-48F7-A233-F13F8C850E5E}">
      <dgm:prSet/>
      <dgm:spPr/>
      <dgm:t>
        <a:bodyPr/>
        <a:lstStyle/>
        <a:p>
          <a:r>
            <a:rPr lang="en-IN" b="1"/>
            <a:t>Port Scanning:</a:t>
          </a:r>
          <a:r>
            <a:rPr lang="en-IN"/>
            <a:t> Techniques like TCP/UDP port scanning to identify open ports and services.</a:t>
          </a:r>
          <a:endParaRPr lang="en-US"/>
        </a:p>
      </dgm:t>
    </dgm:pt>
    <dgm:pt modelId="{6F043119-71E9-4D9B-B032-3F45056356ED}" type="parTrans" cxnId="{33E12EEC-1C80-455B-B8EA-107912E0E5FC}">
      <dgm:prSet/>
      <dgm:spPr/>
      <dgm:t>
        <a:bodyPr/>
        <a:lstStyle/>
        <a:p>
          <a:endParaRPr lang="en-US"/>
        </a:p>
      </dgm:t>
    </dgm:pt>
    <dgm:pt modelId="{53A1F11B-7348-4EAF-BDE3-9D37C1C31821}" type="sibTrans" cxnId="{33E12EEC-1C80-455B-B8EA-107912E0E5FC}">
      <dgm:prSet/>
      <dgm:spPr/>
      <dgm:t>
        <a:bodyPr/>
        <a:lstStyle/>
        <a:p>
          <a:endParaRPr lang="en-US"/>
        </a:p>
      </dgm:t>
    </dgm:pt>
    <dgm:pt modelId="{3C185ECB-5790-411A-A353-59D4A13EAACC}">
      <dgm:prSet/>
      <dgm:spPr/>
      <dgm:t>
        <a:bodyPr/>
        <a:lstStyle/>
        <a:p>
          <a:r>
            <a:rPr lang="en-IN" b="1"/>
            <a:t>Protocol Analysis:</a:t>
          </a:r>
          <a:r>
            <a:rPr lang="en-IN"/>
            <a:t> Analyzing network traffic to identify protocol vulnerabilities and misconfigurations.</a:t>
          </a:r>
          <a:endParaRPr lang="en-US"/>
        </a:p>
      </dgm:t>
    </dgm:pt>
    <dgm:pt modelId="{1820AFBB-3C09-4F2B-A430-3E281C86B9A6}" type="parTrans" cxnId="{C3478998-8EA5-479E-A82E-0D1396777131}">
      <dgm:prSet/>
      <dgm:spPr/>
      <dgm:t>
        <a:bodyPr/>
        <a:lstStyle/>
        <a:p>
          <a:endParaRPr lang="en-US"/>
        </a:p>
      </dgm:t>
    </dgm:pt>
    <dgm:pt modelId="{679D0DFC-5499-4C9D-A423-6797CA559BF3}" type="sibTrans" cxnId="{C3478998-8EA5-479E-A82E-0D1396777131}">
      <dgm:prSet/>
      <dgm:spPr/>
      <dgm:t>
        <a:bodyPr/>
        <a:lstStyle/>
        <a:p>
          <a:endParaRPr lang="en-US"/>
        </a:p>
      </dgm:t>
    </dgm:pt>
    <dgm:pt modelId="{B5CD3625-E9F4-4B0B-969A-9B09EFE05078}">
      <dgm:prSet/>
      <dgm:spPr/>
      <dgm:t>
        <a:bodyPr/>
        <a:lstStyle/>
        <a:p>
          <a:r>
            <a:rPr lang="en-IN" b="1"/>
            <a:t>Web Application Scanning:</a:t>
          </a:r>
          <a:r>
            <a:rPr lang="en-IN"/>
            <a:t> </a:t>
          </a:r>
          <a:endParaRPr lang="en-US"/>
        </a:p>
      </dgm:t>
    </dgm:pt>
    <dgm:pt modelId="{1FA2E265-40CB-4C70-9DDB-A8390EEA858A}" type="parTrans" cxnId="{67073694-A0B7-4538-B691-EF28E296F7DA}">
      <dgm:prSet/>
      <dgm:spPr/>
      <dgm:t>
        <a:bodyPr/>
        <a:lstStyle/>
        <a:p>
          <a:endParaRPr lang="en-US"/>
        </a:p>
      </dgm:t>
    </dgm:pt>
    <dgm:pt modelId="{3B7D52D8-1C23-4F54-A03B-C4255944AA49}" type="sibTrans" cxnId="{67073694-A0B7-4538-B691-EF28E296F7DA}">
      <dgm:prSet/>
      <dgm:spPr/>
      <dgm:t>
        <a:bodyPr/>
        <a:lstStyle/>
        <a:p>
          <a:endParaRPr lang="en-US"/>
        </a:p>
      </dgm:t>
    </dgm:pt>
    <dgm:pt modelId="{2B7BC979-B9BB-4198-A132-367CACADC31E}">
      <dgm:prSet/>
      <dgm:spPr/>
      <dgm:t>
        <a:bodyPr/>
        <a:lstStyle/>
        <a:p>
          <a:r>
            <a:rPr lang="en-IN" b="1"/>
            <a:t>HTTP Requests:</a:t>
          </a:r>
          <a:r>
            <a:rPr lang="en-IN"/>
            <a:t> Sending crafted HTTP requests to test for vulnerabilities like SQL injection, XSS, and CSRF.</a:t>
          </a:r>
          <a:endParaRPr lang="en-US"/>
        </a:p>
      </dgm:t>
    </dgm:pt>
    <dgm:pt modelId="{E1AFFE99-F13A-4D45-BA33-73D5D647F368}" type="parTrans" cxnId="{5DA7CFB6-CFE6-4E1F-993C-8E4088198349}">
      <dgm:prSet/>
      <dgm:spPr/>
      <dgm:t>
        <a:bodyPr/>
        <a:lstStyle/>
        <a:p>
          <a:endParaRPr lang="en-US"/>
        </a:p>
      </dgm:t>
    </dgm:pt>
    <dgm:pt modelId="{83C19E8D-574A-4E7E-B19E-0AF9D2336E8B}" type="sibTrans" cxnId="{5DA7CFB6-CFE6-4E1F-993C-8E4088198349}">
      <dgm:prSet/>
      <dgm:spPr/>
      <dgm:t>
        <a:bodyPr/>
        <a:lstStyle/>
        <a:p>
          <a:endParaRPr lang="en-US"/>
        </a:p>
      </dgm:t>
    </dgm:pt>
    <dgm:pt modelId="{7950C478-6F0B-40E7-A980-FA8B27D04B91}">
      <dgm:prSet/>
      <dgm:spPr/>
      <dgm:t>
        <a:bodyPr/>
        <a:lstStyle/>
        <a:p>
          <a:r>
            <a:rPr lang="en-IN" b="1"/>
            <a:t>Web Crawling:</a:t>
          </a:r>
          <a:r>
            <a:rPr lang="en-IN"/>
            <a:t> Automatically discovering and analyzing web pages and their interactions.</a:t>
          </a:r>
          <a:endParaRPr lang="en-US"/>
        </a:p>
      </dgm:t>
    </dgm:pt>
    <dgm:pt modelId="{1E2D052B-C5A6-4774-8665-2D2E462AA4EA}" type="parTrans" cxnId="{DC8CFAC1-9892-416E-BF0C-F99869616BF7}">
      <dgm:prSet/>
      <dgm:spPr/>
      <dgm:t>
        <a:bodyPr/>
        <a:lstStyle/>
        <a:p>
          <a:endParaRPr lang="en-US"/>
        </a:p>
      </dgm:t>
    </dgm:pt>
    <dgm:pt modelId="{029A9CDD-90EA-4CFC-9615-58463CDA77FB}" type="sibTrans" cxnId="{DC8CFAC1-9892-416E-BF0C-F99869616BF7}">
      <dgm:prSet/>
      <dgm:spPr/>
      <dgm:t>
        <a:bodyPr/>
        <a:lstStyle/>
        <a:p>
          <a:endParaRPr lang="en-US"/>
        </a:p>
      </dgm:t>
    </dgm:pt>
    <dgm:pt modelId="{8AD603A9-103D-43CD-95B4-65DCB85D1069}">
      <dgm:prSet/>
      <dgm:spPr/>
      <dgm:t>
        <a:bodyPr/>
        <a:lstStyle/>
        <a:p>
          <a:r>
            <a:rPr lang="en-IN" b="1"/>
            <a:t>System and Software Scanning:</a:t>
          </a:r>
          <a:r>
            <a:rPr lang="en-IN"/>
            <a:t> </a:t>
          </a:r>
          <a:endParaRPr lang="en-US"/>
        </a:p>
      </dgm:t>
    </dgm:pt>
    <dgm:pt modelId="{B54D2F53-2C23-4B88-B0C0-7139FC54994E}" type="parTrans" cxnId="{E1E95403-8D24-45C3-9D82-82FF3D7B512B}">
      <dgm:prSet/>
      <dgm:spPr/>
      <dgm:t>
        <a:bodyPr/>
        <a:lstStyle/>
        <a:p>
          <a:endParaRPr lang="en-US"/>
        </a:p>
      </dgm:t>
    </dgm:pt>
    <dgm:pt modelId="{6C560F0E-09C0-45B2-9830-E752EDB08564}" type="sibTrans" cxnId="{E1E95403-8D24-45C3-9D82-82FF3D7B512B}">
      <dgm:prSet/>
      <dgm:spPr/>
      <dgm:t>
        <a:bodyPr/>
        <a:lstStyle/>
        <a:p>
          <a:endParaRPr lang="en-US"/>
        </a:p>
      </dgm:t>
    </dgm:pt>
    <dgm:pt modelId="{AE889CF3-358C-4E5F-9390-AFCFBDEF6ABC}">
      <dgm:prSet/>
      <dgm:spPr/>
      <dgm:t>
        <a:bodyPr/>
        <a:lstStyle/>
        <a:p>
          <a:r>
            <a:rPr lang="en-IN" b="1"/>
            <a:t>Signature-Based Scanning:</a:t>
          </a:r>
          <a:r>
            <a:rPr lang="en-IN"/>
            <a:t> Comparing system configurations and software versions against known vulnerability databases.</a:t>
          </a:r>
          <a:endParaRPr lang="en-US"/>
        </a:p>
      </dgm:t>
    </dgm:pt>
    <dgm:pt modelId="{3AC984F8-B37F-4D3A-97FB-379BCF2D92C1}" type="parTrans" cxnId="{2871E0D9-9D26-4F69-BD86-1DB4A16A4B27}">
      <dgm:prSet/>
      <dgm:spPr/>
      <dgm:t>
        <a:bodyPr/>
        <a:lstStyle/>
        <a:p>
          <a:endParaRPr lang="en-US"/>
        </a:p>
      </dgm:t>
    </dgm:pt>
    <dgm:pt modelId="{E6B7ECF2-8CDE-49E7-AA0F-E0A332F4C355}" type="sibTrans" cxnId="{2871E0D9-9D26-4F69-BD86-1DB4A16A4B27}">
      <dgm:prSet/>
      <dgm:spPr/>
      <dgm:t>
        <a:bodyPr/>
        <a:lstStyle/>
        <a:p>
          <a:endParaRPr lang="en-US"/>
        </a:p>
      </dgm:t>
    </dgm:pt>
    <dgm:pt modelId="{B409CA7E-4CF6-4CD7-94D9-C76872CE059C}">
      <dgm:prSet/>
      <dgm:spPr/>
      <dgm:t>
        <a:bodyPr/>
        <a:lstStyle/>
        <a:p>
          <a:r>
            <a:rPr lang="en-IN" b="1"/>
            <a:t>Heuristic Analysis:</a:t>
          </a:r>
          <a:r>
            <a:rPr lang="en-IN"/>
            <a:t> Using behavioral analysis to identify potential vulnerabilities.</a:t>
          </a:r>
          <a:endParaRPr lang="en-US"/>
        </a:p>
      </dgm:t>
    </dgm:pt>
    <dgm:pt modelId="{099047C6-CEB0-4379-A503-F736E505723E}" type="parTrans" cxnId="{EC9EBC0D-B53E-4E9D-A15B-C29EE86474DA}">
      <dgm:prSet/>
      <dgm:spPr/>
      <dgm:t>
        <a:bodyPr/>
        <a:lstStyle/>
        <a:p>
          <a:endParaRPr lang="en-US"/>
        </a:p>
      </dgm:t>
    </dgm:pt>
    <dgm:pt modelId="{A60DC2BA-F9BF-41B0-9E73-45A012508959}" type="sibTrans" cxnId="{EC9EBC0D-B53E-4E9D-A15B-C29EE86474DA}">
      <dgm:prSet/>
      <dgm:spPr/>
      <dgm:t>
        <a:bodyPr/>
        <a:lstStyle/>
        <a:p>
          <a:endParaRPr lang="en-US"/>
        </a:p>
      </dgm:t>
    </dgm:pt>
    <dgm:pt modelId="{48728107-25CD-4472-9547-7E366531DAF5}">
      <dgm:prSet/>
      <dgm:spPr/>
      <dgm:t>
        <a:bodyPr/>
        <a:lstStyle/>
        <a:p>
          <a:r>
            <a:rPr lang="en-US" b="1"/>
            <a:t>Programming Languages and Frameworks:</a:t>
          </a:r>
          <a:endParaRPr lang="en-US"/>
        </a:p>
      </dgm:t>
    </dgm:pt>
    <dgm:pt modelId="{0FB8ED06-B1D9-4570-ABEA-978B9126687E}" type="parTrans" cxnId="{008E052D-3AEA-463E-A179-A9823DF09D9B}">
      <dgm:prSet/>
      <dgm:spPr/>
      <dgm:t>
        <a:bodyPr/>
        <a:lstStyle/>
        <a:p>
          <a:endParaRPr lang="en-US"/>
        </a:p>
      </dgm:t>
    </dgm:pt>
    <dgm:pt modelId="{FF663FB7-4E70-4289-BDFB-FB8EB1669168}" type="sibTrans" cxnId="{008E052D-3AEA-463E-A179-A9823DF09D9B}">
      <dgm:prSet/>
      <dgm:spPr/>
      <dgm:t>
        <a:bodyPr/>
        <a:lstStyle/>
        <a:p>
          <a:endParaRPr lang="en-US"/>
        </a:p>
      </dgm:t>
    </dgm:pt>
    <dgm:pt modelId="{C9D16356-B745-4BE4-A69A-090BFFB8EE0C}">
      <dgm:prSet/>
      <dgm:spPr/>
      <dgm:t>
        <a:bodyPr/>
        <a:lstStyle/>
        <a:p>
          <a:r>
            <a:rPr lang="en-US" b="1"/>
            <a:t>Python:</a:t>
          </a:r>
          <a:r>
            <a:rPr lang="en-US"/>
            <a:t> Widely used for its simplicity and versatility, often used for scripting and automation.</a:t>
          </a:r>
        </a:p>
      </dgm:t>
    </dgm:pt>
    <dgm:pt modelId="{759B0E45-1E7A-4F0F-AE0B-70A5A6649567}" type="parTrans" cxnId="{AD9965A9-F2A4-4DFF-896B-80501ED67A2E}">
      <dgm:prSet/>
      <dgm:spPr/>
      <dgm:t>
        <a:bodyPr/>
        <a:lstStyle/>
        <a:p>
          <a:endParaRPr lang="en-US"/>
        </a:p>
      </dgm:t>
    </dgm:pt>
    <dgm:pt modelId="{FF2C159C-351E-4233-ACAB-A8B6956C2476}" type="sibTrans" cxnId="{AD9965A9-F2A4-4DFF-896B-80501ED67A2E}">
      <dgm:prSet/>
      <dgm:spPr/>
      <dgm:t>
        <a:bodyPr/>
        <a:lstStyle/>
        <a:p>
          <a:endParaRPr lang="en-US"/>
        </a:p>
      </dgm:t>
    </dgm:pt>
    <dgm:pt modelId="{9FC580B6-9F95-47DA-9560-15F962B9E331}">
      <dgm:prSet/>
      <dgm:spPr/>
      <dgm:t>
        <a:bodyPr/>
        <a:lstStyle/>
        <a:p>
          <a:r>
            <a:rPr lang="en-US" b="1" i="0" baseline="0"/>
            <a:t>Java:</a:t>
          </a:r>
          <a:r>
            <a:rPr lang="en-US" b="0" i="0" baseline="0"/>
            <a:t> Used for large-scale enterprise security solutions. </a:t>
          </a:r>
          <a:endParaRPr lang="en-US"/>
        </a:p>
      </dgm:t>
    </dgm:pt>
    <dgm:pt modelId="{3D569CB0-7E84-4E94-B981-28BA2A5F60A9}" type="parTrans" cxnId="{48339645-E135-4B71-93DF-EE3599E58D89}">
      <dgm:prSet/>
      <dgm:spPr/>
      <dgm:t>
        <a:bodyPr/>
        <a:lstStyle/>
        <a:p>
          <a:endParaRPr lang="en-US"/>
        </a:p>
      </dgm:t>
    </dgm:pt>
    <dgm:pt modelId="{8980DD1A-E1A0-4D29-9E0B-5924D47710CC}" type="sibTrans" cxnId="{48339645-E135-4B71-93DF-EE3599E58D89}">
      <dgm:prSet/>
      <dgm:spPr/>
      <dgm:t>
        <a:bodyPr/>
        <a:lstStyle/>
        <a:p>
          <a:endParaRPr lang="en-US"/>
        </a:p>
      </dgm:t>
    </dgm:pt>
    <dgm:pt modelId="{4E228385-722C-438E-AC3E-E2EBECF17054}">
      <dgm:prSet/>
      <dgm:spPr/>
      <dgm:t>
        <a:bodyPr/>
        <a:lstStyle/>
        <a:p>
          <a:r>
            <a:rPr lang="en-US" b="1" i="0" baseline="0"/>
            <a:t>JavaScript:</a:t>
          </a:r>
          <a:r>
            <a:rPr lang="en-US" b="0" i="0" baseline="0"/>
            <a:t> Used for web application scanning and interactive interfaces and many more.</a:t>
          </a:r>
          <a:endParaRPr lang="en-US"/>
        </a:p>
      </dgm:t>
    </dgm:pt>
    <dgm:pt modelId="{E3DFC7E5-601C-4652-AE07-C38DC7F5A969}" type="parTrans" cxnId="{39B200FD-7395-4D36-B496-FF122C144C83}">
      <dgm:prSet/>
      <dgm:spPr/>
      <dgm:t>
        <a:bodyPr/>
        <a:lstStyle/>
        <a:p>
          <a:endParaRPr lang="en-US"/>
        </a:p>
      </dgm:t>
    </dgm:pt>
    <dgm:pt modelId="{E5AC2F96-89E6-453A-8E12-CD9F6BC082FF}" type="sibTrans" cxnId="{39B200FD-7395-4D36-B496-FF122C144C83}">
      <dgm:prSet/>
      <dgm:spPr/>
      <dgm:t>
        <a:bodyPr/>
        <a:lstStyle/>
        <a:p>
          <a:endParaRPr lang="en-US"/>
        </a:p>
      </dgm:t>
    </dgm:pt>
    <dgm:pt modelId="{57487188-7927-45C0-BCA3-1CDCFB10FE3F}" type="pres">
      <dgm:prSet presAssocID="{768D568F-4B93-4B4D-8F02-099288096EBE}" presName="diagram" presStyleCnt="0">
        <dgm:presLayoutVars>
          <dgm:dir/>
          <dgm:resizeHandles val="exact"/>
        </dgm:presLayoutVars>
      </dgm:prSet>
      <dgm:spPr/>
    </dgm:pt>
    <dgm:pt modelId="{8CB62999-28E3-4290-AEC3-5A1C00A5499B}" type="pres">
      <dgm:prSet presAssocID="{2723B95A-212B-4F52-A03C-9039C6F9C8FC}" presName="node" presStyleLbl="node1" presStyleIdx="0" presStyleCnt="9">
        <dgm:presLayoutVars>
          <dgm:bulletEnabled val="1"/>
        </dgm:presLayoutVars>
      </dgm:prSet>
      <dgm:spPr/>
    </dgm:pt>
    <dgm:pt modelId="{621E8227-D572-4CDE-9BE0-D0CEED242E23}" type="pres">
      <dgm:prSet presAssocID="{A122A31F-D07C-4084-A387-7C9DC92EF516}" presName="sibTrans" presStyleCnt="0"/>
      <dgm:spPr/>
    </dgm:pt>
    <dgm:pt modelId="{652F1893-D56F-46F8-9232-55B98A363DB2}" type="pres">
      <dgm:prSet presAssocID="{785042E9-5B51-4ABE-A799-CB95A00E9534}" presName="node" presStyleLbl="node1" presStyleIdx="1" presStyleCnt="9">
        <dgm:presLayoutVars>
          <dgm:bulletEnabled val="1"/>
        </dgm:presLayoutVars>
      </dgm:prSet>
      <dgm:spPr/>
    </dgm:pt>
    <dgm:pt modelId="{B8C48A4A-7EB6-4345-9A01-AA43AD065FA8}" type="pres">
      <dgm:prSet presAssocID="{61870157-F43D-4065-8A83-1AA2C92DFFB9}" presName="sibTrans" presStyleCnt="0"/>
      <dgm:spPr/>
    </dgm:pt>
    <dgm:pt modelId="{E18D4AF9-381C-459F-8830-FED28684D735}" type="pres">
      <dgm:prSet presAssocID="{C512546C-B75A-4AAF-87A8-789EECE3E2F8}" presName="node" presStyleLbl="node1" presStyleIdx="2" presStyleCnt="9">
        <dgm:presLayoutVars>
          <dgm:bulletEnabled val="1"/>
        </dgm:presLayoutVars>
      </dgm:prSet>
      <dgm:spPr/>
    </dgm:pt>
    <dgm:pt modelId="{C0D28CDE-593F-4060-B986-6CC1D15BD95B}" type="pres">
      <dgm:prSet presAssocID="{6A26F339-C120-4050-96B3-55F971A12387}" presName="sibTrans" presStyleCnt="0"/>
      <dgm:spPr/>
    </dgm:pt>
    <dgm:pt modelId="{11E928EC-B234-480A-B8D4-8F00F6691720}" type="pres">
      <dgm:prSet presAssocID="{B5CD3625-E9F4-4B0B-969A-9B09EFE05078}" presName="node" presStyleLbl="node1" presStyleIdx="3" presStyleCnt="9">
        <dgm:presLayoutVars>
          <dgm:bulletEnabled val="1"/>
        </dgm:presLayoutVars>
      </dgm:prSet>
      <dgm:spPr/>
    </dgm:pt>
    <dgm:pt modelId="{56899C12-3F42-4FB4-9A00-B2F692FDAFF4}" type="pres">
      <dgm:prSet presAssocID="{3B7D52D8-1C23-4F54-A03B-C4255944AA49}" presName="sibTrans" presStyleCnt="0"/>
      <dgm:spPr/>
    </dgm:pt>
    <dgm:pt modelId="{9ED06121-3890-4C30-92E4-05E8801CE8EC}" type="pres">
      <dgm:prSet presAssocID="{8AD603A9-103D-43CD-95B4-65DCB85D1069}" presName="node" presStyleLbl="node1" presStyleIdx="4" presStyleCnt="9">
        <dgm:presLayoutVars>
          <dgm:bulletEnabled val="1"/>
        </dgm:presLayoutVars>
      </dgm:prSet>
      <dgm:spPr/>
    </dgm:pt>
    <dgm:pt modelId="{DB2D89A2-5922-45A7-B441-BA0326DDACC5}" type="pres">
      <dgm:prSet presAssocID="{6C560F0E-09C0-45B2-9830-E752EDB08564}" presName="sibTrans" presStyleCnt="0"/>
      <dgm:spPr/>
    </dgm:pt>
    <dgm:pt modelId="{628E8933-273D-456D-B479-837136817E38}" type="pres">
      <dgm:prSet presAssocID="{48728107-25CD-4472-9547-7E366531DAF5}" presName="node" presStyleLbl="node1" presStyleIdx="5" presStyleCnt="9">
        <dgm:presLayoutVars>
          <dgm:bulletEnabled val="1"/>
        </dgm:presLayoutVars>
      </dgm:prSet>
      <dgm:spPr/>
    </dgm:pt>
    <dgm:pt modelId="{BF5D9C2F-EBB0-4002-8BA4-9001D7A3F087}" type="pres">
      <dgm:prSet presAssocID="{FF663FB7-4E70-4289-BDFB-FB8EB1669168}" presName="sibTrans" presStyleCnt="0"/>
      <dgm:spPr/>
    </dgm:pt>
    <dgm:pt modelId="{02833BD8-4D0D-4A3B-AA3B-8A87A8A85DDA}" type="pres">
      <dgm:prSet presAssocID="{C9D16356-B745-4BE4-A69A-090BFFB8EE0C}" presName="node" presStyleLbl="node1" presStyleIdx="6" presStyleCnt="9">
        <dgm:presLayoutVars>
          <dgm:bulletEnabled val="1"/>
        </dgm:presLayoutVars>
      </dgm:prSet>
      <dgm:spPr/>
    </dgm:pt>
    <dgm:pt modelId="{955E1ED2-0C16-44CC-AFBB-A6B8AA6650DC}" type="pres">
      <dgm:prSet presAssocID="{FF2C159C-351E-4233-ACAB-A8B6956C2476}" presName="sibTrans" presStyleCnt="0"/>
      <dgm:spPr/>
    </dgm:pt>
    <dgm:pt modelId="{37CE10EA-0F23-42E0-BAB0-304F7127D1B9}" type="pres">
      <dgm:prSet presAssocID="{9FC580B6-9F95-47DA-9560-15F962B9E331}" presName="node" presStyleLbl="node1" presStyleIdx="7" presStyleCnt="9">
        <dgm:presLayoutVars>
          <dgm:bulletEnabled val="1"/>
        </dgm:presLayoutVars>
      </dgm:prSet>
      <dgm:spPr/>
    </dgm:pt>
    <dgm:pt modelId="{1BA8D250-7C93-4486-98DB-B4B79EC6BA4F}" type="pres">
      <dgm:prSet presAssocID="{8980DD1A-E1A0-4D29-9E0B-5924D47710CC}" presName="sibTrans" presStyleCnt="0"/>
      <dgm:spPr/>
    </dgm:pt>
    <dgm:pt modelId="{054509D6-27B5-4A88-AFB2-C16DA3DD9EC4}" type="pres">
      <dgm:prSet presAssocID="{4E228385-722C-438E-AC3E-E2EBECF17054}" presName="node" presStyleLbl="node1" presStyleIdx="8" presStyleCnt="9">
        <dgm:presLayoutVars>
          <dgm:bulletEnabled val="1"/>
        </dgm:presLayoutVars>
      </dgm:prSet>
      <dgm:spPr/>
    </dgm:pt>
  </dgm:ptLst>
  <dgm:cxnLst>
    <dgm:cxn modelId="{C2945C00-DECE-4AA7-8056-A2519C5B312F}" type="presOf" srcId="{4E228385-722C-438E-AC3E-E2EBECF17054}" destId="{054509D6-27B5-4A88-AFB2-C16DA3DD9EC4}" srcOrd="0" destOrd="0" presId="urn:microsoft.com/office/officeart/2005/8/layout/default"/>
    <dgm:cxn modelId="{E1E95403-8D24-45C3-9D82-82FF3D7B512B}" srcId="{768D568F-4B93-4B4D-8F02-099288096EBE}" destId="{8AD603A9-103D-43CD-95B4-65DCB85D1069}" srcOrd="4" destOrd="0" parTransId="{B54D2F53-2C23-4B88-B0C0-7139FC54994E}" sibTransId="{6C560F0E-09C0-45B2-9830-E752EDB08564}"/>
    <dgm:cxn modelId="{EC9EBC0D-B53E-4E9D-A15B-C29EE86474DA}" srcId="{8AD603A9-103D-43CD-95B4-65DCB85D1069}" destId="{B409CA7E-4CF6-4CD7-94D9-C76872CE059C}" srcOrd="1" destOrd="0" parTransId="{099047C6-CEB0-4379-A503-F736E505723E}" sibTransId="{A60DC2BA-F9BF-41B0-9E73-45A012508959}"/>
    <dgm:cxn modelId="{FDCAFD26-ED3F-4EE8-A699-5BAADB986E7D}" type="presOf" srcId="{785042E9-5B51-4ABE-A799-CB95A00E9534}" destId="{652F1893-D56F-46F8-9232-55B98A363DB2}" srcOrd="0" destOrd="0" presId="urn:microsoft.com/office/officeart/2005/8/layout/default"/>
    <dgm:cxn modelId="{D9CE7227-19BE-4D06-BCC7-0E2E291C2482}" type="presOf" srcId="{AE889CF3-358C-4E5F-9390-AFCFBDEF6ABC}" destId="{9ED06121-3890-4C30-92E4-05E8801CE8EC}" srcOrd="0" destOrd="1" presId="urn:microsoft.com/office/officeart/2005/8/layout/default"/>
    <dgm:cxn modelId="{45FB7A2C-3C42-4F2C-95DA-3FE6CD18C01A}" type="presOf" srcId="{3C185ECB-5790-411A-A353-59D4A13EAACC}" destId="{E18D4AF9-381C-459F-8830-FED28684D735}" srcOrd="0" destOrd="2" presId="urn:microsoft.com/office/officeart/2005/8/layout/default"/>
    <dgm:cxn modelId="{008E052D-3AEA-463E-A179-A9823DF09D9B}" srcId="{768D568F-4B93-4B4D-8F02-099288096EBE}" destId="{48728107-25CD-4472-9547-7E366531DAF5}" srcOrd="5" destOrd="0" parTransId="{0FB8ED06-B1D9-4570-ABEA-978B9126687E}" sibTransId="{FF663FB7-4E70-4289-BDFB-FB8EB1669168}"/>
    <dgm:cxn modelId="{9D4D9D36-5E15-4475-9BF4-3C260E78DB2A}" type="presOf" srcId="{2723B95A-212B-4F52-A03C-9039C6F9C8FC}" destId="{8CB62999-28E3-4290-AEC3-5A1C00A5499B}" srcOrd="0" destOrd="0" presId="urn:microsoft.com/office/officeart/2005/8/layout/default"/>
    <dgm:cxn modelId="{C2F18D61-BF5F-4A4C-8322-61BE8128D81D}" type="presOf" srcId="{48728107-25CD-4472-9547-7E366531DAF5}" destId="{628E8933-273D-456D-B479-837136817E38}" srcOrd="0" destOrd="0" presId="urn:microsoft.com/office/officeart/2005/8/layout/default"/>
    <dgm:cxn modelId="{48339645-E135-4B71-93DF-EE3599E58D89}" srcId="{768D568F-4B93-4B4D-8F02-099288096EBE}" destId="{9FC580B6-9F95-47DA-9560-15F962B9E331}" srcOrd="7" destOrd="0" parTransId="{3D569CB0-7E84-4E94-B981-28BA2A5F60A9}" sibTransId="{8980DD1A-E1A0-4D29-9E0B-5924D47710CC}"/>
    <dgm:cxn modelId="{A6EC9550-9ABB-4C5E-8BF8-12C013F8DCC1}" type="presOf" srcId="{B409CA7E-4CF6-4CD7-94D9-C76872CE059C}" destId="{9ED06121-3890-4C30-92E4-05E8801CE8EC}" srcOrd="0" destOrd="2" presId="urn:microsoft.com/office/officeart/2005/8/layout/default"/>
    <dgm:cxn modelId="{E3491972-0A2F-4076-8CFB-16D2DA6A689B}" type="presOf" srcId="{4A57AE59-5B8B-48F7-A233-F13F8C850E5E}" destId="{E18D4AF9-381C-459F-8830-FED28684D735}" srcOrd="0" destOrd="1" presId="urn:microsoft.com/office/officeart/2005/8/layout/default"/>
    <dgm:cxn modelId="{09A99D7C-D293-4E92-AEC2-44552BC05563}" type="presOf" srcId="{768D568F-4B93-4B4D-8F02-099288096EBE}" destId="{57487188-7927-45C0-BCA3-1CDCFB10FE3F}" srcOrd="0" destOrd="0" presId="urn:microsoft.com/office/officeart/2005/8/layout/default"/>
    <dgm:cxn modelId="{E038127E-5D92-42F6-B3AD-B2B5A701F724}" type="presOf" srcId="{9FC580B6-9F95-47DA-9560-15F962B9E331}" destId="{37CE10EA-0F23-42E0-BAB0-304F7127D1B9}" srcOrd="0" destOrd="0" presId="urn:microsoft.com/office/officeart/2005/8/layout/default"/>
    <dgm:cxn modelId="{5FB69A86-D1CF-40C2-A8D5-C33A88D6414D}" type="presOf" srcId="{C512546C-B75A-4AAF-87A8-789EECE3E2F8}" destId="{E18D4AF9-381C-459F-8830-FED28684D735}" srcOrd="0" destOrd="0" presId="urn:microsoft.com/office/officeart/2005/8/layout/default"/>
    <dgm:cxn modelId="{44E23289-5B01-4C88-8048-17DE9777CF61}" type="presOf" srcId="{7950C478-6F0B-40E7-A980-FA8B27D04B91}" destId="{11E928EC-B234-480A-B8D4-8F00F6691720}" srcOrd="0" destOrd="2" presId="urn:microsoft.com/office/officeart/2005/8/layout/default"/>
    <dgm:cxn modelId="{8A82DB91-20EF-4B82-A1DC-D0D38B6898FA}" srcId="{768D568F-4B93-4B4D-8F02-099288096EBE}" destId="{785042E9-5B51-4ABE-A799-CB95A00E9534}" srcOrd="1" destOrd="0" parTransId="{62EB190B-2738-4A5E-88DB-1A6A497E02D8}" sibTransId="{61870157-F43D-4065-8A83-1AA2C92DFFB9}"/>
    <dgm:cxn modelId="{67073694-A0B7-4538-B691-EF28E296F7DA}" srcId="{768D568F-4B93-4B4D-8F02-099288096EBE}" destId="{B5CD3625-E9F4-4B0B-969A-9B09EFE05078}" srcOrd="3" destOrd="0" parTransId="{1FA2E265-40CB-4C70-9DDB-A8390EEA858A}" sibTransId="{3B7D52D8-1C23-4F54-A03B-C4255944AA49}"/>
    <dgm:cxn modelId="{C3478998-8EA5-479E-A82E-0D1396777131}" srcId="{C512546C-B75A-4AAF-87A8-789EECE3E2F8}" destId="{3C185ECB-5790-411A-A353-59D4A13EAACC}" srcOrd="1" destOrd="0" parTransId="{1820AFBB-3C09-4F2B-A430-3E281C86B9A6}" sibTransId="{679D0DFC-5499-4C9D-A423-6797CA559BF3}"/>
    <dgm:cxn modelId="{34BC5DA9-8445-4EAC-BA2C-23A0B4608487}" type="presOf" srcId="{2B7BC979-B9BB-4198-A132-367CACADC31E}" destId="{11E928EC-B234-480A-B8D4-8F00F6691720}" srcOrd="0" destOrd="1" presId="urn:microsoft.com/office/officeart/2005/8/layout/default"/>
    <dgm:cxn modelId="{AD9965A9-F2A4-4DFF-896B-80501ED67A2E}" srcId="{768D568F-4B93-4B4D-8F02-099288096EBE}" destId="{C9D16356-B745-4BE4-A69A-090BFFB8EE0C}" srcOrd="6" destOrd="0" parTransId="{759B0E45-1E7A-4F0F-AE0B-70A5A6649567}" sibTransId="{FF2C159C-351E-4233-ACAB-A8B6956C2476}"/>
    <dgm:cxn modelId="{4E15D6AA-FA04-411D-A0BD-F87F9B328543}" type="presOf" srcId="{C9D16356-B745-4BE4-A69A-090BFFB8EE0C}" destId="{02833BD8-4D0D-4A3B-AA3B-8A87A8A85DDA}" srcOrd="0" destOrd="0" presId="urn:microsoft.com/office/officeart/2005/8/layout/default"/>
    <dgm:cxn modelId="{5DA7CFB6-CFE6-4E1F-993C-8E4088198349}" srcId="{B5CD3625-E9F4-4B0B-969A-9B09EFE05078}" destId="{2B7BC979-B9BB-4198-A132-367CACADC31E}" srcOrd="0" destOrd="0" parTransId="{E1AFFE99-F13A-4D45-BA33-73D5D647F368}" sibTransId="{83C19E8D-574A-4E7E-B19E-0AF9D2336E8B}"/>
    <dgm:cxn modelId="{DC8CFAC1-9892-416E-BF0C-F99869616BF7}" srcId="{B5CD3625-E9F4-4B0B-969A-9B09EFE05078}" destId="{7950C478-6F0B-40E7-A980-FA8B27D04B91}" srcOrd="1" destOrd="0" parTransId="{1E2D052B-C5A6-4774-8665-2D2E462AA4EA}" sibTransId="{029A9CDD-90EA-4CFC-9615-58463CDA77FB}"/>
    <dgm:cxn modelId="{2871E0D9-9D26-4F69-BD86-1DB4A16A4B27}" srcId="{8AD603A9-103D-43CD-95B4-65DCB85D1069}" destId="{AE889CF3-358C-4E5F-9390-AFCFBDEF6ABC}" srcOrd="0" destOrd="0" parTransId="{3AC984F8-B37F-4D3A-97FB-379BCF2D92C1}" sibTransId="{E6B7ECF2-8CDE-49E7-AA0F-E0A332F4C355}"/>
    <dgm:cxn modelId="{D7E8FFDB-7E0C-46D5-89B5-DAE257CF2B65}" type="presOf" srcId="{8AD603A9-103D-43CD-95B4-65DCB85D1069}" destId="{9ED06121-3890-4C30-92E4-05E8801CE8EC}" srcOrd="0" destOrd="0" presId="urn:microsoft.com/office/officeart/2005/8/layout/default"/>
    <dgm:cxn modelId="{B370F8DE-3A65-40F4-A19B-07B27FEEE8E1}" srcId="{768D568F-4B93-4B4D-8F02-099288096EBE}" destId="{C512546C-B75A-4AAF-87A8-789EECE3E2F8}" srcOrd="2" destOrd="0" parTransId="{3B3A3266-2A72-40AA-AA7F-62394653C61B}" sibTransId="{6A26F339-C120-4050-96B3-55F971A12387}"/>
    <dgm:cxn modelId="{86F434E8-EA14-4790-A7AD-B4A89322BE9D}" srcId="{768D568F-4B93-4B4D-8F02-099288096EBE}" destId="{2723B95A-212B-4F52-A03C-9039C6F9C8FC}" srcOrd="0" destOrd="0" parTransId="{797E9FEA-FA0E-4C99-A1B3-440AFC2689E8}" sibTransId="{A122A31F-D07C-4084-A387-7C9DC92EF516}"/>
    <dgm:cxn modelId="{33E12EEC-1C80-455B-B8EA-107912E0E5FC}" srcId="{C512546C-B75A-4AAF-87A8-789EECE3E2F8}" destId="{4A57AE59-5B8B-48F7-A233-F13F8C850E5E}" srcOrd="0" destOrd="0" parTransId="{6F043119-71E9-4D9B-B032-3F45056356ED}" sibTransId="{53A1F11B-7348-4EAF-BDE3-9D37C1C31821}"/>
    <dgm:cxn modelId="{ECD295F8-2E02-4B90-8E9C-05E314121165}" type="presOf" srcId="{B5CD3625-E9F4-4B0B-969A-9B09EFE05078}" destId="{11E928EC-B234-480A-B8D4-8F00F6691720}" srcOrd="0" destOrd="0" presId="urn:microsoft.com/office/officeart/2005/8/layout/default"/>
    <dgm:cxn modelId="{39B200FD-7395-4D36-B496-FF122C144C83}" srcId="{768D568F-4B93-4B4D-8F02-099288096EBE}" destId="{4E228385-722C-438E-AC3E-E2EBECF17054}" srcOrd="8" destOrd="0" parTransId="{E3DFC7E5-601C-4652-AE07-C38DC7F5A969}" sibTransId="{E5AC2F96-89E6-453A-8E12-CD9F6BC082FF}"/>
    <dgm:cxn modelId="{C678927C-2D24-4F0E-8DDD-CB4A75B26640}" type="presParOf" srcId="{57487188-7927-45C0-BCA3-1CDCFB10FE3F}" destId="{8CB62999-28E3-4290-AEC3-5A1C00A5499B}" srcOrd="0" destOrd="0" presId="urn:microsoft.com/office/officeart/2005/8/layout/default"/>
    <dgm:cxn modelId="{AEB7F5CA-EE08-422B-8D7B-94EB7513F4BA}" type="presParOf" srcId="{57487188-7927-45C0-BCA3-1CDCFB10FE3F}" destId="{621E8227-D572-4CDE-9BE0-D0CEED242E23}" srcOrd="1" destOrd="0" presId="urn:microsoft.com/office/officeart/2005/8/layout/default"/>
    <dgm:cxn modelId="{34BFB7D3-0F1E-4EA2-885B-1AAD555E8029}" type="presParOf" srcId="{57487188-7927-45C0-BCA3-1CDCFB10FE3F}" destId="{652F1893-D56F-46F8-9232-55B98A363DB2}" srcOrd="2" destOrd="0" presId="urn:microsoft.com/office/officeart/2005/8/layout/default"/>
    <dgm:cxn modelId="{5BCDE910-CB90-4896-938E-A0EB26D59CC5}" type="presParOf" srcId="{57487188-7927-45C0-BCA3-1CDCFB10FE3F}" destId="{B8C48A4A-7EB6-4345-9A01-AA43AD065FA8}" srcOrd="3" destOrd="0" presId="urn:microsoft.com/office/officeart/2005/8/layout/default"/>
    <dgm:cxn modelId="{85F3E1FA-414E-4377-89E2-2E5EA3BCE99B}" type="presParOf" srcId="{57487188-7927-45C0-BCA3-1CDCFB10FE3F}" destId="{E18D4AF9-381C-459F-8830-FED28684D735}" srcOrd="4" destOrd="0" presId="urn:microsoft.com/office/officeart/2005/8/layout/default"/>
    <dgm:cxn modelId="{0E8EFE47-A2A1-4362-BBFB-62B14D0F7267}" type="presParOf" srcId="{57487188-7927-45C0-BCA3-1CDCFB10FE3F}" destId="{C0D28CDE-593F-4060-B986-6CC1D15BD95B}" srcOrd="5" destOrd="0" presId="urn:microsoft.com/office/officeart/2005/8/layout/default"/>
    <dgm:cxn modelId="{88B82FD3-1882-4493-9FA6-2C77F5F6E6AA}" type="presParOf" srcId="{57487188-7927-45C0-BCA3-1CDCFB10FE3F}" destId="{11E928EC-B234-480A-B8D4-8F00F6691720}" srcOrd="6" destOrd="0" presId="urn:microsoft.com/office/officeart/2005/8/layout/default"/>
    <dgm:cxn modelId="{AFA563A4-E4F2-4D8C-B81D-923BFD9FE587}" type="presParOf" srcId="{57487188-7927-45C0-BCA3-1CDCFB10FE3F}" destId="{56899C12-3F42-4FB4-9A00-B2F692FDAFF4}" srcOrd="7" destOrd="0" presId="urn:microsoft.com/office/officeart/2005/8/layout/default"/>
    <dgm:cxn modelId="{2AA70033-68E5-4011-95D4-5C869C2DEA47}" type="presParOf" srcId="{57487188-7927-45C0-BCA3-1CDCFB10FE3F}" destId="{9ED06121-3890-4C30-92E4-05E8801CE8EC}" srcOrd="8" destOrd="0" presId="urn:microsoft.com/office/officeart/2005/8/layout/default"/>
    <dgm:cxn modelId="{21042A18-0983-4A37-B267-6B83C9A249EB}" type="presParOf" srcId="{57487188-7927-45C0-BCA3-1CDCFB10FE3F}" destId="{DB2D89A2-5922-45A7-B441-BA0326DDACC5}" srcOrd="9" destOrd="0" presId="urn:microsoft.com/office/officeart/2005/8/layout/default"/>
    <dgm:cxn modelId="{390ECE63-150A-427B-AC8D-025D1CEFDA18}" type="presParOf" srcId="{57487188-7927-45C0-BCA3-1CDCFB10FE3F}" destId="{628E8933-273D-456D-B479-837136817E38}" srcOrd="10" destOrd="0" presId="urn:microsoft.com/office/officeart/2005/8/layout/default"/>
    <dgm:cxn modelId="{3A2962C4-C020-4B5A-8C98-04BC2E65652E}" type="presParOf" srcId="{57487188-7927-45C0-BCA3-1CDCFB10FE3F}" destId="{BF5D9C2F-EBB0-4002-8BA4-9001D7A3F087}" srcOrd="11" destOrd="0" presId="urn:microsoft.com/office/officeart/2005/8/layout/default"/>
    <dgm:cxn modelId="{1B4B3CED-820D-46D4-85EA-A57AB27D26FF}" type="presParOf" srcId="{57487188-7927-45C0-BCA3-1CDCFB10FE3F}" destId="{02833BD8-4D0D-4A3B-AA3B-8A87A8A85DDA}" srcOrd="12" destOrd="0" presId="urn:microsoft.com/office/officeart/2005/8/layout/default"/>
    <dgm:cxn modelId="{FBF0DFFF-75A4-4C56-B3D5-6096460EF5DE}" type="presParOf" srcId="{57487188-7927-45C0-BCA3-1CDCFB10FE3F}" destId="{955E1ED2-0C16-44CC-AFBB-A6B8AA6650DC}" srcOrd="13" destOrd="0" presId="urn:microsoft.com/office/officeart/2005/8/layout/default"/>
    <dgm:cxn modelId="{785FF686-0B25-48AF-AC06-D90EA5281734}" type="presParOf" srcId="{57487188-7927-45C0-BCA3-1CDCFB10FE3F}" destId="{37CE10EA-0F23-42E0-BAB0-304F7127D1B9}" srcOrd="14" destOrd="0" presId="urn:microsoft.com/office/officeart/2005/8/layout/default"/>
    <dgm:cxn modelId="{58849FF7-1EBF-4144-A628-BB777F2C2C91}" type="presParOf" srcId="{57487188-7927-45C0-BCA3-1CDCFB10FE3F}" destId="{1BA8D250-7C93-4486-98DB-B4B79EC6BA4F}" srcOrd="15" destOrd="0" presId="urn:microsoft.com/office/officeart/2005/8/layout/default"/>
    <dgm:cxn modelId="{56BBA77C-BF43-4C1D-B2A7-AF001EA44DCF}" type="presParOf" srcId="{57487188-7927-45C0-BCA3-1CDCFB10FE3F}" destId="{054509D6-27B5-4A88-AFB2-C16DA3DD9EC4}" srcOrd="1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CB2D3-3F9D-4C45-80E7-275DACFCA253}">
      <dsp:nvSpPr>
        <dsp:cNvPr id="0" name=""/>
        <dsp:cNvSpPr/>
      </dsp:nvSpPr>
      <dsp:spPr>
        <a:xfrm>
          <a:off x="1739760" y="422"/>
          <a:ext cx="6959040" cy="5497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25" tIns="139626" rIns="135025" bIns="139626" numCol="1" spcCol="1270" anchor="ctr" anchorCtr="0">
          <a:noAutofit/>
        </a:bodyPr>
        <a:lstStyle/>
        <a:p>
          <a:pPr marL="0" lvl="0" indent="0" algn="l" defTabSz="488950">
            <a:lnSpc>
              <a:spcPct val="90000"/>
            </a:lnSpc>
            <a:spcBef>
              <a:spcPct val="0"/>
            </a:spcBef>
            <a:spcAft>
              <a:spcPct val="35000"/>
            </a:spcAft>
            <a:buNone/>
          </a:pPr>
          <a:r>
            <a:rPr lang="en-US" sz="1100" kern="1200"/>
            <a:t>List of features offered by the solution are:</a:t>
          </a:r>
        </a:p>
      </dsp:txBody>
      <dsp:txXfrm>
        <a:off x="1739760" y="422"/>
        <a:ext cx="6959040" cy="549709"/>
      </dsp:txXfrm>
    </dsp:sp>
    <dsp:sp modelId="{A5E67789-9B65-476F-9494-E664C12DC7DB}">
      <dsp:nvSpPr>
        <dsp:cNvPr id="0" name=""/>
        <dsp:cNvSpPr/>
      </dsp:nvSpPr>
      <dsp:spPr>
        <a:xfrm>
          <a:off x="0" y="422"/>
          <a:ext cx="1739760" cy="54970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062" tIns="54299" rIns="92062" bIns="54299" numCol="1" spcCol="1270" anchor="ctr" anchorCtr="0">
          <a:noAutofit/>
        </a:bodyPr>
        <a:lstStyle/>
        <a:p>
          <a:pPr marL="0" lvl="0" indent="0" algn="ctr" defTabSz="622300">
            <a:lnSpc>
              <a:spcPct val="90000"/>
            </a:lnSpc>
            <a:spcBef>
              <a:spcPct val="0"/>
            </a:spcBef>
            <a:spcAft>
              <a:spcPct val="35000"/>
            </a:spcAft>
            <a:buNone/>
          </a:pPr>
          <a:r>
            <a:rPr lang="en-US" sz="1400" kern="1200"/>
            <a:t>List</a:t>
          </a:r>
        </a:p>
      </dsp:txBody>
      <dsp:txXfrm>
        <a:off x="0" y="422"/>
        <a:ext cx="1739760" cy="549709"/>
      </dsp:txXfrm>
    </dsp:sp>
    <dsp:sp modelId="{DFD9BE91-42E0-4728-B6D4-5B20E410AA0A}">
      <dsp:nvSpPr>
        <dsp:cNvPr id="0" name=""/>
        <dsp:cNvSpPr/>
      </dsp:nvSpPr>
      <dsp:spPr>
        <a:xfrm>
          <a:off x="1739760" y="583114"/>
          <a:ext cx="6959040" cy="5497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25" tIns="139626" rIns="135025" bIns="139626" numCol="1" spcCol="1270" anchor="ctr" anchorCtr="0">
          <a:noAutofit/>
        </a:bodyPr>
        <a:lstStyle/>
        <a:p>
          <a:pPr marL="0" lvl="0" indent="0" algn="l" defTabSz="488950">
            <a:lnSpc>
              <a:spcPct val="90000"/>
            </a:lnSpc>
            <a:spcBef>
              <a:spcPct val="0"/>
            </a:spcBef>
            <a:spcAft>
              <a:spcPct val="35000"/>
            </a:spcAft>
            <a:buNone/>
          </a:pPr>
          <a:r>
            <a:rPr lang="en-US" sz="1100" kern="1200"/>
            <a:t>Network Scanning: Scan networks for open ports, services, and vulnerabilities like weak passwords and misconfigurations. </a:t>
          </a:r>
        </a:p>
      </dsp:txBody>
      <dsp:txXfrm>
        <a:off x="1739760" y="583114"/>
        <a:ext cx="6959040" cy="549709"/>
      </dsp:txXfrm>
    </dsp:sp>
    <dsp:sp modelId="{6626D5EC-654B-4FA5-BB0B-C7D2A4A4F9F1}">
      <dsp:nvSpPr>
        <dsp:cNvPr id="0" name=""/>
        <dsp:cNvSpPr/>
      </dsp:nvSpPr>
      <dsp:spPr>
        <a:xfrm>
          <a:off x="0" y="583114"/>
          <a:ext cx="1739760" cy="54970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062" tIns="54299" rIns="92062" bIns="54299" numCol="1" spcCol="1270" anchor="ctr" anchorCtr="0">
          <a:noAutofit/>
        </a:bodyPr>
        <a:lstStyle/>
        <a:p>
          <a:pPr marL="0" lvl="0" indent="0" algn="ctr" defTabSz="622300">
            <a:lnSpc>
              <a:spcPct val="90000"/>
            </a:lnSpc>
            <a:spcBef>
              <a:spcPct val="0"/>
            </a:spcBef>
            <a:spcAft>
              <a:spcPct val="35000"/>
            </a:spcAft>
            <a:buNone/>
          </a:pPr>
          <a:r>
            <a:rPr lang="en-US" sz="1400" kern="1200"/>
            <a:t>Scanning</a:t>
          </a:r>
        </a:p>
      </dsp:txBody>
      <dsp:txXfrm>
        <a:off x="0" y="583114"/>
        <a:ext cx="1739760" cy="549709"/>
      </dsp:txXfrm>
    </dsp:sp>
    <dsp:sp modelId="{550588AA-9056-4432-876F-80DE24C2016F}">
      <dsp:nvSpPr>
        <dsp:cNvPr id="0" name=""/>
        <dsp:cNvSpPr/>
      </dsp:nvSpPr>
      <dsp:spPr>
        <a:xfrm>
          <a:off x="1739760" y="1165806"/>
          <a:ext cx="6959040" cy="5497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25" tIns="139626" rIns="135025" bIns="139626" numCol="1" spcCol="1270" anchor="ctr" anchorCtr="0">
          <a:noAutofit/>
        </a:bodyPr>
        <a:lstStyle/>
        <a:p>
          <a:pPr marL="0" lvl="0" indent="0" algn="l" defTabSz="488950">
            <a:lnSpc>
              <a:spcPct val="90000"/>
            </a:lnSpc>
            <a:spcBef>
              <a:spcPct val="0"/>
            </a:spcBef>
            <a:spcAft>
              <a:spcPct val="35000"/>
            </a:spcAft>
            <a:buNone/>
          </a:pPr>
          <a:r>
            <a:rPr lang="en-US" sz="1100" kern="1200"/>
            <a:t>Web Application Scanning: Identify vulnerabilities in web applications, such as SQL injection, cross-site scripting (XSS), and insecure authentication. </a:t>
          </a:r>
        </a:p>
      </dsp:txBody>
      <dsp:txXfrm>
        <a:off x="1739760" y="1165806"/>
        <a:ext cx="6959040" cy="549709"/>
      </dsp:txXfrm>
    </dsp:sp>
    <dsp:sp modelId="{A04DF8BE-5A9F-4783-BF64-BC87E2E77501}">
      <dsp:nvSpPr>
        <dsp:cNvPr id="0" name=""/>
        <dsp:cNvSpPr/>
      </dsp:nvSpPr>
      <dsp:spPr>
        <a:xfrm>
          <a:off x="0" y="1165806"/>
          <a:ext cx="1739760" cy="54970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062" tIns="54299" rIns="92062" bIns="54299" numCol="1" spcCol="1270" anchor="ctr" anchorCtr="0">
          <a:noAutofit/>
        </a:bodyPr>
        <a:lstStyle/>
        <a:p>
          <a:pPr marL="0" lvl="0" indent="0" algn="ctr" defTabSz="622300">
            <a:lnSpc>
              <a:spcPct val="90000"/>
            </a:lnSpc>
            <a:spcBef>
              <a:spcPct val="0"/>
            </a:spcBef>
            <a:spcAft>
              <a:spcPct val="35000"/>
            </a:spcAft>
            <a:buNone/>
          </a:pPr>
          <a:r>
            <a:rPr lang="en-US" sz="1400" kern="1200"/>
            <a:t>Web</a:t>
          </a:r>
        </a:p>
      </dsp:txBody>
      <dsp:txXfrm>
        <a:off x="0" y="1165806"/>
        <a:ext cx="1739760" cy="549709"/>
      </dsp:txXfrm>
    </dsp:sp>
    <dsp:sp modelId="{F166F8F8-AD4B-454E-A4F9-D6FC873E56C5}">
      <dsp:nvSpPr>
        <dsp:cNvPr id="0" name=""/>
        <dsp:cNvSpPr/>
      </dsp:nvSpPr>
      <dsp:spPr>
        <a:xfrm>
          <a:off x="1739760" y="1748498"/>
          <a:ext cx="6959040" cy="5497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25" tIns="139626" rIns="135025" bIns="139626" numCol="1" spcCol="1270" anchor="ctr" anchorCtr="0">
          <a:noAutofit/>
        </a:bodyPr>
        <a:lstStyle/>
        <a:p>
          <a:pPr marL="0" lvl="0" indent="0" algn="l" defTabSz="488950">
            <a:lnSpc>
              <a:spcPct val="90000"/>
            </a:lnSpc>
            <a:spcBef>
              <a:spcPct val="0"/>
            </a:spcBef>
            <a:spcAft>
              <a:spcPct val="35000"/>
            </a:spcAft>
            <a:buNone/>
          </a:pPr>
          <a:r>
            <a:rPr lang="en-US" sz="1100" kern="1200"/>
            <a:t>System and Software Scanning: Detect outdated software, missing patches, and other system-level vulnerabilities. </a:t>
          </a:r>
        </a:p>
      </dsp:txBody>
      <dsp:txXfrm>
        <a:off x="1739760" y="1748498"/>
        <a:ext cx="6959040" cy="549709"/>
      </dsp:txXfrm>
    </dsp:sp>
    <dsp:sp modelId="{70D05D24-F8D5-46B9-A8AD-FE2DEF32790B}">
      <dsp:nvSpPr>
        <dsp:cNvPr id="0" name=""/>
        <dsp:cNvSpPr/>
      </dsp:nvSpPr>
      <dsp:spPr>
        <a:xfrm>
          <a:off x="0" y="1748498"/>
          <a:ext cx="1739760" cy="54970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062" tIns="54299" rIns="92062" bIns="54299" numCol="1" spcCol="1270" anchor="ctr" anchorCtr="0">
          <a:noAutofit/>
        </a:bodyPr>
        <a:lstStyle/>
        <a:p>
          <a:pPr marL="0" lvl="0" indent="0" algn="ctr" defTabSz="622300">
            <a:lnSpc>
              <a:spcPct val="90000"/>
            </a:lnSpc>
            <a:spcBef>
              <a:spcPct val="0"/>
            </a:spcBef>
            <a:spcAft>
              <a:spcPct val="35000"/>
            </a:spcAft>
            <a:buNone/>
          </a:pPr>
          <a:r>
            <a:rPr lang="en-US" sz="1400" kern="1200"/>
            <a:t>Detect</a:t>
          </a:r>
        </a:p>
      </dsp:txBody>
      <dsp:txXfrm>
        <a:off x="0" y="1748498"/>
        <a:ext cx="1739760" cy="549709"/>
      </dsp:txXfrm>
    </dsp:sp>
    <dsp:sp modelId="{F3F3C8AE-FAA7-41E3-A552-3C302682CD0E}">
      <dsp:nvSpPr>
        <dsp:cNvPr id="0" name=""/>
        <dsp:cNvSpPr/>
      </dsp:nvSpPr>
      <dsp:spPr>
        <a:xfrm>
          <a:off x="1739760" y="2331190"/>
          <a:ext cx="6959040" cy="5497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25" tIns="139626" rIns="135025" bIns="139626" numCol="1" spcCol="1270" anchor="ctr" anchorCtr="0">
          <a:noAutofit/>
        </a:bodyPr>
        <a:lstStyle/>
        <a:p>
          <a:pPr marL="0" lvl="0" indent="0" algn="l" defTabSz="488950">
            <a:lnSpc>
              <a:spcPct val="90000"/>
            </a:lnSpc>
            <a:spcBef>
              <a:spcPct val="0"/>
            </a:spcBef>
            <a:spcAft>
              <a:spcPct val="35000"/>
            </a:spcAft>
            <a:buNone/>
          </a:pPr>
          <a:r>
            <a:rPr lang="en-US" sz="1100" kern="1200"/>
            <a:t>Vulnerability Database: Maintain a comprehensive and up-to-date vulnerability database to ensure accurate detection. </a:t>
          </a:r>
        </a:p>
      </dsp:txBody>
      <dsp:txXfrm>
        <a:off x="1739760" y="2331190"/>
        <a:ext cx="6959040" cy="549709"/>
      </dsp:txXfrm>
    </dsp:sp>
    <dsp:sp modelId="{F4D4707E-A18E-4870-B0B2-B24C5D3A4651}">
      <dsp:nvSpPr>
        <dsp:cNvPr id="0" name=""/>
        <dsp:cNvSpPr/>
      </dsp:nvSpPr>
      <dsp:spPr>
        <a:xfrm>
          <a:off x="0" y="2331190"/>
          <a:ext cx="1739760" cy="54970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062" tIns="54299" rIns="92062" bIns="54299" numCol="1" spcCol="1270" anchor="ctr" anchorCtr="0">
          <a:noAutofit/>
        </a:bodyPr>
        <a:lstStyle/>
        <a:p>
          <a:pPr marL="0" lvl="0" indent="0" algn="ctr" defTabSz="622300">
            <a:lnSpc>
              <a:spcPct val="90000"/>
            </a:lnSpc>
            <a:spcBef>
              <a:spcPct val="0"/>
            </a:spcBef>
            <a:spcAft>
              <a:spcPct val="35000"/>
            </a:spcAft>
            <a:buNone/>
          </a:pPr>
          <a:r>
            <a:rPr lang="en-US" sz="1400" kern="1200"/>
            <a:t>Maintain</a:t>
          </a:r>
        </a:p>
      </dsp:txBody>
      <dsp:txXfrm>
        <a:off x="0" y="2331190"/>
        <a:ext cx="1739760" cy="549709"/>
      </dsp:txXfrm>
    </dsp:sp>
    <dsp:sp modelId="{45BBAAEA-658F-4308-BE86-E844E94F061C}">
      <dsp:nvSpPr>
        <dsp:cNvPr id="0" name=""/>
        <dsp:cNvSpPr/>
      </dsp:nvSpPr>
      <dsp:spPr>
        <a:xfrm>
          <a:off x="1739760" y="2913882"/>
          <a:ext cx="6959040" cy="5497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25" tIns="139626" rIns="135025" bIns="139626" numCol="1" spcCol="1270" anchor="ctr" anchorCtr="0">
          <a:noAutofit/>
        </a:bodyPr>
        <a:lstStyle/>
        <a:p>
          <a:pPr marL="0" lvl="0" indent="0" algn="l" defTabSz="488950">
            <a:lnSpc>
              <a:spcPct val="90000"/>
            </a:lnSpc>
            <a:spcBef>
              <a:spcPct val="0"/>
            </a:spcBef>
            <a:spcAft>
              <a:spcPct val="35000"/>
            </a:spcAft>
            <a:buNone/>
          </a:pPr>
          <a:r>
            <a:rPr lang="en-US" sz="1100" kern="1200"/>
            <a:t>Reporting and Alerting: Generate detailed reports on identified vulnerabilities, including severity, potential impact, and remediation recommendation.</a:t>
          </a:r>
        </a:p>
      </dsp:txBody>
      <dsp:txXfrm>
        <a:off x="1739760" y="2913882"/>
        <a:ext cx="6959040" cy="549709"/>
      </dsp:txXfrm>
    </dsp:sp>
    <dsp:sp modelId="{B34AD71F-4A91-428D-9A20-AF4F9F062372}">
      <dsp:nvSpPr>
        <dsp:cNvPr id="0" name=""/>
        <dsp:cNvSpPr/>
      </dsp:nvSpPr>
      <dsp:spPr>
        <a:xfrm>
          <a:off x="0" y="2913882"/>
          <a:ext cx="1739760" cy="549709"/>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062" tIns="54299" rIns="92062" bIns="54299" numCol="1" spcCol="1270" anchor="ctr" anchorCtr="0">
          <a:noAutofit/>
        </a:bodyPr>
        <a:lstStyle/>
        <a:p>
          <a:pPr marL="0" lvl="0" indent="0" algn="ctr" defTabSz="622300">
            <a:lnSpc>
              <a:spcPct val="90000"/>
            </a:lnSpc>
            <a:spcBef>
              <a:spcPct val="0"/>
            </a:spcBef>
            <a:spcAft>
              <a:spcPct val="35000"/>
            </a:spcAft>
            <a:buNone/>
          </a:pPr>
          <a:r>
            <a:rPr lang="en-US" sz="1400" kern="1200"/>
            <a:t>Reporting and Alerting</a:t>
          </a:r>
        </a:p>
      </dsp:txBody>
      <dsp:txXfrm>
        <a:off x="0" y="2913882"/>
        <a:ext cx="1739760" cy="54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62999-28E3-4290-AEC3-5A1C00A5499B}">
      <dsp:nvSpPr>
        <dsp:cNvPr id="0" name=""/>
        <dsp:cNvSpPr/>
      </dsp:nvSpPr>
      <dsp:spPr>
        <a:xfrm>
          <a:off x="0" y="87258"/>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a:t>Technologies to be used in the solution:</a:t>
          </a:r>
          <a:endParaRPr lang="en-US" sz="1100" kern="1200"/>
        </a:p>
      </dsp:txBody>
      <dsp:txXfrm>
        <a:off x="0" y="87258"/>
        <a:ext cx="2262768" cy="1357661"/>
      </dsp:txXfrm>
    </dsp:sp>
    <dsp:sp modelId="{652F1893-D56F-46F8-9232-55B98A363DB2}">
      <dsp:nvSpPr>
        <dsp:cNvPr id="0" name=""/>
        <dsp:cNvSpPr/>
      </dsp:nvSpPr>
      <dsp:spPr>
        <a:xfrm>
          <a:off x="2489045" y="87258"/>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1" kern="1200"/>
            <a:t>Core Technologies:</a:t>
          </a:r>
          <a:endParaRPr lang="en-US" sz="1100" kern="1200"/>
        </a:p>
      </dsp:txBody>
      <dsp:txXfrm>
        <a:off x="2489045" y="87258"/>
        <a:ext cx="2262768" cy="1357661"/>
      </dsp:txXfrm>
    </dsp:sp>
    <dsp:sp modelId="{E18D4AF9-381C-459F-8830-FED28684D735}">
      <dsp:nvSpPr>
        <dsp:cNvPr id="0" name=""/>
        <dsp:cNvSpPr/>
      </dsp:nvSpPr>
      <dsp:spPr>
        <a:xfrm>
          <a:off x="4978090" y="87258"/>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b="1" kern="1200"/>
            <a:t>Network Scanning:</a:t>
          </a:r>
          <a:r>
            <a:rPr lang="en-IN" sz="1100" kern="1200"/>
            <a:t> </a:t>
          </a:r>
          <a:endParaRPr lang="en-US" sz="1100" kern="1200"/>
        </a:p>
        <a:p>
          <a:pPr marL="57150" lvl="1" indent="-57150" algn="l" defTabSz="400050">
            <a:lnSpc>
              <a:spcPct val="90000"/>
            </a:lnSpc>
            <a:spcBef>
              <a:spcPct val="0"/>
            </a:spcBef>
            <a:spcAft>
              <a:spcPct val="15000"/>
            </a:spcAft>
            <a:buChar char="•"/>
          </a:pPr>
          <a:r>
            <a:rPr lang="en-IN" sz="900" b="1" kern="1200"/>
            <a:t>Port Scanning:</a:t>
          </a:r>
          <a:r>
            <a:rPr lang="en-IN" sz="900" kern="1200"/>
            <a:t> Techniques like TCP/UDP port scanning to identify open ports and services.</a:t>
          </a:r>
          <a:endParaRPr lang="en-US" sz="900" kern="1200"/>
        </a:p>
        <a:p>
          <a:pPr marL="57150" lvl="1" indent="-57150" algn="l" defTabSz="400050">
            <a:lnSpc>
              <a:spcPct val="90000"/>
            </a:lnSpc>
            <a:spcBef>
              <a:spcPct val="0"/>
            </a:spcBef>
            <a:spcAft>
              <a:spcPct val="15000"/>
            </a:spcAft>
            <a:buChar char="•"/>
          </a:pPr>
          <a:r>
            <a:rPr lang="en-IN" sz="900" b="1" kern="1200"/>
            <a:t>Protocol Analysis:</a:t>
          </a:r>
          <a:r>
            <a:rPr lang="en-IN" sz="900" kern="1200"/>
            <a:t> Analyzing network traffic to identify protocol vulnerabilities and misconfigurations.</a:t>
          </a:r>
          <a:endParaRPr lang="en-US" sz="900" kern="1200"/>
        </a:p>
      </dsp:txBody>
      <dsp:txXfrm>
        <a:off x="4978090" y="87258"/>
        <a:ext cx="2262768" cy="1357661"/>
      </dsp:txXfrm>
    </dsp:sp>
    <dsp:sp modelId="{11E928EC-B234-480A-B8D4-8F00F6691720}">
      <dsp:nvSpPr>
        <dsp:cNvPr id="0" name=""/>
        <dsp:cNvSpPr/>
      </dsp:nvSpPr>
      <dsp:spPr>
        <a:xfrm>
          <a:off x="0" y="1671195"/>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b="1" kern="1200"/>
            <a:t>Web Application Scanning:</a:t>
          </a:r>
          <a:r>
            <a:rPr lang="en-IN" sz="1100" kern="1200"/>
            <a:t> </a:t>
          </a:r>
          <a:endParaRPr lang="en-US" sz="1100" kern="1200"/>
        </a:p>
        <a:p>
          <a:pPr marL="57150" lvl="1" indent="-57150" algn="l" defTabSz="400050">
            <a:lnSpc>
              <a:spcPct val="90000"/>
            </a:lnSpc>
            <a:spcBef>
              <a:spcPct val="0"/>
            </a:spcBef>
            <a:spcAft>
              <a:spcPct val="15000"/>
            </a:spcAft>
            <a:buChar char="•"/>
          </a:pPr>
          <a:r>
            <a:rPr lang="en-IN" sz="900" b="1" kern="1200"/>
            <a:t>HTTP Requests:</a:t>
          </a:r>
          <a:r>
            <a:rPr lang="en-IN" sz="900" kern="1200"/>
            <a:t> Sending crafted HTTP requests to test for vulnerabilities like SQL injection, XSS, and CSRF.</a:t>
          </a:r>
          <a:endParaRPr lang="en-US" sz="900" kern="1200"/>
        </a:p>
        <a:p>
          <a:pPr marL="57150" lvl="1" indent="-57150" algn="l" defTabSz="400050">
            <a:lnSpc>
              <a:spcPct val="90000"/>
            </a:lnSpc>
            <a:spcBef>
              <a:spcPct val="0"/>
            </a:spcBef>
            <a:spcAft>
              <a:spcPct val="15000"/>
            </a:spcAft>
            <a:buChar char="•"/>
          </a:pPr>
          <a:r>
            <a:rPr lang="en-IN" sz="900" b="1" kern="1200"/>
            <a:t>Web Crawling:</a:t>
          </a:r>
          <a:r>
            <a:rPr lang="en-IN" sz="900" kern="1200"/>
            <a:t> Automatically discovering and analyzing web pages and their interactions.</a:t>
          </a:r>
          <a:endParaRPr lang="en-US" sz="900" kern="1200"/>
        </a:p>
      </dsp:txBody>
      <dsp:txXfrm>
        <a:off x="0" y="1671195"/>
        <a:ext cx="2262768" cy="1357661"/>
      </dsp:txXfrm>
    </dsp:sp>
    <dsp:sp modelId="{9ED06121-3890-4C30-92E4-05E8801CE8EC}">
      <dsp:nvSpPr>
        <dsp:cNvPr id="0" name=""/>
        <dsp:cNvSpPr/>
      </dsp:nvSpPr>
      <dsp:spPr>
        <a:xfrm>
          <a:off x="2489045" y="1671195"/>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b="1" kern="1200"/>
            <a:t>System and Software Scanning:</a:t>
          </a:r>
          <a:r>
            <a:rPr lang="en-IN" sz="1100" kern="1200"/>
            <a:t> </a:t>
          </a:r>
          <a:endParaRPr lang="en-US" sz="1100" kern="1200"/>
        </a:p>
        <a:p>
          <a:pPr marL="57150" lvl="1" indent="-57150" algn="l" defTabSz="400050">
            <a:lnSpc>
              <a:spcPct val="90000"/>
            </a:lnSpc>
            <a:spcBef>
              <a:spcPct val="0"/>
            </a:spcBef>
            <a:spcAft>
              <a:spcPct val="15000"/>
            </a:spcAft>
            <a:buChar char="•"/>
          </a:pPr>
          <a:r>
            <a:rPr lang="en-IN" sz="900" b="1" kern="1200"/>
            <a:t>Signature-Based Scanning:</a:t>
          </a:r>
          <a:r>
            <a:rPr lang="en-IN" sz="900" kern="1200"/>
            <a:t> Comparing system configurations and software versions against known vulnerability databases.</a:t>
          </a:r>
          <a:endParaRPr lang="en-US" sz="900" kern="1200"/>
        </a:p>
        <a:p>
          <a:pPr marL="57150" lvl="1" indent="-57150" algn="l" defTabSz="400050">
            <a:lnSpc>
              <a:spcPct val="90000"/>
            </a:lnSpc>
            <a:spcBef>
              <a:spcPct val="0"/>
            </a:spcBef>
            <a:spcAft>
              <a:spcPct val="15000"/>
            </a:spcAft>
            <a:buChar char="•"/>
          </a:pPr>
          <a:r>
            <a:rPr lang="en-IN" sz="900" b="1" kern="1200"/>
            <a:t>Heuristic Analysis:</a:t>
          </a:r>
          <a:r>
            <a:rPr lang="en-IN" sz="900" kern="1200"/>
            <a:t> Using behavioral analysis to identify potential vulnerabilities.</a:t>
          </a:r>
          <a:endParaRPr lang="en-US" sz="900" kern="1200"/>
        </a:p>
      </dsp:txBody>
      <dsp:txXfrm>
        <a:off x="2489045" y="1671195"/>
        <a:ext cx="2262768" cy="1357661"/>
      </dsp:txXfrm>
    </dsp:sp>
    <dsp:sp modelId="{628E8933-273D-456D-B479-837136817E38}">
      <dsp:nvSpPr>
        <dsp:cNvPr id="0" name=""/>
        <dsp:cNvSpPr/>
      </dsp:nvSpPr>
      <dsp:spPr>
        <a:xfrm>
          <a:off x="4978090" y="1671195"/>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Programming Languages and Frameworks:</a:t>
          </a:r>
          <a:endParaRPr lang="en-US" sz="1100" kern="1200"/>
        </a:p>
      </dsp:txBody>
      <dsp:txXfrm>
        <a:off x="4978090" y="1671195"/>
        <a:ext cx="2262768" cy="1357661"/>
      </dsp:txXfrm>
    </dsp:sp>
    <dsp:sp modelId="{02833BD8-4D0D-4A3B-AA3B-8A87A8A85DDA}">
      <dsp:nvSpPr>
        <dsp:cNvPr id="0" name=""/>
        <dsp:cNvSpPr/>
      </dsp:nvSpPr>
      <dsp:spPr>
        <a:xfrm>
          <a:off x="0" y="3255133"/>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Python:</a:t>
          </a:r>
          <a:r>
            <a:rPr lang="en-US" sz="1100" kern="1200"/>
            <a:t> Widely used for its simplicity and versatility, often used for scripting and automation.</a:t>
          </a:r>
        </a:p>
      </dsp:txBody>
      <dsp:txXfrm>
        <a:off x="0" y="3255133"/>
        <a:ext cx="2262768" cy="1357661"/>
      </dsp:txXfrm>
    </dsp:sp>
    <dsp:sp modelId="{37CE10EA-0F23-42E0-BAB0-304F7127D1B9}">
      <dsp:nvSpPr>
        <dsp:cNvPr id="0" name=""/>
        <dsp:cNvSpPr/>
      </dsp:nvSpPr>
      <dsp:spPr>
        <a:xfrm>
          <a:off x="2489045" y="3255133"/>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Java:</a:t>
          </a:r>
          <a:r>
            <a:rPr lang="en-US" sz="1100" b="0" i="0" kern="1200" baseline="0"/>
            <a:t> Used for large-scale enterprise security solutions. </a:t>
          </a:r>
          <a:endParaRPr lang="en-US" sz="1100" kern="1200"/>
        </a:p>
      </dsp:txBody>
      <dsp:txXfrm>
        <a:off x="2489045" y="3255133"/>
        <a:ext cx="2262768" cy="1357661"/>
      </dsp:txXfrm>
    </dsp:sp>
    <dsp:sp modelId="{054509D6-27B5-4A88-AFB2-C16DA3DD9EC4}">
      <dsp:nvSpPr>
        <dsp:cNvPr id="0" name=""/>
        <dsp:cNvSpPr/>
      </dsp:nvSpPr>
      <dsp:spPr>
        <a:xfrm>
          <a:off x="4978090" y="3255133"/>
          <a:ext cx="2262768" cy="1357661"/>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JavaScript:</a:t>
          </a:r>
          <a:r>
            <a:rPr lang="en-US" sz="1100" b="0" i="0" kern="1200" baseline="0"/>
            <a:t> Used for web application scanning and interactive interfaces and many more.</a:t>
          </a:r>
          <a:endParaRPr lang="en-US" sz="1100" kern="1200"/>
        </a:p>
      </dsp:txBody>
      <dsp:txXfrm>
        <a:off x="4978090" y="3255133"/>
        <a:ext cx="2262768" cy="135766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72b1094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72b1094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72b1094b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72b1094b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72b1094b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72b1094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72b1094b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72b1094b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72b1094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72b1094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72b1094b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72b1094b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72b1094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72b1094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566629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519164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53194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0213746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82281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71455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7000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595568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75188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366787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20209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774476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89809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1/24/2025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722902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1/24/2025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844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1/24/2025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79870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7273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607933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jpe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diagramColors" Target="../diagrams/colors2.xml"/><Relationship Id="rId5" Type="http://schemas.openxmlformats.org/officeDocument/2006/relationships/image" Target="../media/image3.png"/><Relationship Id="rId10" Type="http://schemas.openxmlformats.org/officeDocument/2006/relationships/diagramQuickStyle" Target="../diagrams/quickStyle2.xml"/><Relationship Id="rId4" Type="http://schemas.openxmlformats.org/officeDocument/2006/relationships/image" Target="../media/image2.png"/><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FDAF4FF9-DABE-D40E-2AA6-451E63DFDBFD}"/>
              </a:ext>
            </a:extLst>
          </p:cNvPr>
          <p:cNvSpPr/>
          <p:nvPr/>
        </p:nvSpPr>
        <p:spPr>
          <a:xfrm>
            <a:off x="4813299" y="367902"/>
            <a:ext cx="3968748" cy="122158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rPr>
              <a:t>Vulnerability Scanner</a:t>
            </a:r>
            <a:endParaRPr lang="en-US" sz="3000" b="1" cap="none" spc="0">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endParaRPr>
          </a:p>
        </p:txBody>
      </p:sp>
      <p:pic>
        <p:nvPicPr>
          <p:cNvPr id="3" name="Picture 2" descr="A person in a mask looking at a computer&#10;&#10;Description automatically generated">
            <a:extLst>
              <a:ext uri="{FF2B5EF4-FFF2-40B4-BE49-F238E27FC236}">
                <a16:creationId xmlns:a16="http://schemas.microsoft.com/office/drawing/2014/main" id="{DA2F9A01-7D1C-233D-8776-CED64F3377F1}"/>
              </a:ext>
            </a:extLst>
          </p:cNvPr>
          <p:cNvPicPr>
            <a:picLocks noChangeAspect="1"/>
          </p:cNvPicPr>
          <p:nvPr/>
        </p:nvPicPr>
        <p:blipFill>
          <a:blip r:embed="rId3"/>
          <a:srcRect l="11090" r="2" b="2"/>
          <a:stretch/>
        </p:blipFill>
        <p:spPr>
          <a:xfrm>
            <a:off x="1" y="1190"/>
            <a:ext cx="4571999" cy="5142310"/>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7" name="Google Shape;57;p13"/>
          <p:cNvSpPr txBox="1"/>
          <p:nvPr/>
        </p:nvSpPr>
        <p:spPr>
          <a:xfrm>
            <a:off x="4813300" y="1960959"/>
            <a:ext cx="3968747" cy="2814636"/>
          </a:xfrm>
          <a:prstGeom prst="rect">
            <a:avLst/>
          </a:prstGeom>
        </p:spPr>
        <p:txBody>
          <a:bodyPr spcFirstLastPara="1" vert="horz" lIns="91440" tIns="45720" rIns="91440" bIns="45720" rtlCol="0" anchorCtr="0">
            <a:normAutofit lnSpcReduction="10000"/>
          </a:bodyPr>
          <a:lstStyle/>
          <a:p>
            <a:pPr marL="0" lvl="0" indent="-228600">
              <a:lnSpc>
                <a:spcPct val="90000"/>
              </a:lnSpc>
              <a:spcBef>
                <a:spcPts val="0"/>
              </a:spcBef>
              <a:spcAft>
                <a:spcPts val="600"/>
              </a:spcAft>
              <a:buFont typeface="Arial" panose="020B0604020202020204" pitchFamily="34" charset="0"/>
              <a:buChar char="•"/>
            </a:pPr>
            <a:r>
              <a:rPr lang="en-US" sz="1400" b="1"/>
              <a:t>Team Details:</a:t>
            </a:r>
          </a:p>
          <a:p>
            <a:pPr marL="914400" lvl="1" indent="-228600">
              <a:lnSpc>
                <a:spcPct val="90000"/>
              </a:lnSpc>
              <a:spcBef>
                <a:spcPts val="0"/>
              </a:spcBef>
              <a:spcAft>
                <a:spcPts val="600"/>
              </a:spcAft>
              <a:buSzPts val="1800"/>
              <a:buFont typeface="Arial" panose="020B0604020202020204" pitchFamily="34" charset="0"/>
              <a:buChar char="•"/>
            </a:pPr>
            <a:r>
              <a:rPr lang="en-US" sz="1400" b="1"/>
              <a:t>Team name: Tech Breakers</a:t>
            </a:r>
          </a:p>
          <a:p>
            <a:pPr marL="914400" lvl="1" indent="-228600">
              <a:lnSpc>
                <a:spcPct val="90000"/>
              </a:lnSpc>
              <a:spcBef>
                <a:spcPts val="0"/>
              </a:spcBef>
              <a:spcAft>
                <a:spcPts val="600"/>
              </a:spcAft>
              <a:buSzPts val="1800"/>
              <a:buFont typeface="Arial" panose="020B0604020202020204" pitchFamily="34" charset="0"/>
              <a:buChar char="•"/>
            </a:pPr>
            <a:r>
              <a:rPr lang="en-US" sz="1400" b="1"/>
              <a:t>Team leader name: Aryan Shukla</a:t>
            </a:r>
          </a:p>
          <a:p>
            <a:pPr marL="914400" lvl="1" indent="-228600">
              <a:lnSpc>
                <a:spcPct val="90000"/>
              </a:lnSpc>
              <a:spcBef>
                <a:spcPts val="0"/>
              </a:spcBef>
              <a:spcAft>
                <a:spcPts val="600"/>
              </a:spcAft>
              <a:buSzPts val="1800"/>
              <a:buFont typeface="Arial" panose="020B0604020202020204" pitchFamily="34" charset="0"/>
              <a:buChar char="•"/>
            </a:pPr>
            <a:r>
              <a:rPr lang="en-US" sz="1400" b="1"/>
              <a:t>Build Name: Safe Guard(Vulnerability Scanner)</a:t>
            </a:r>
          </a:p>
          <a:p>
            <a:pPr marL="914400" lvl="1" indent="-228600">
              <a:lnSpc>
                <a:spcPct val="90000"/>
              </a:lnSpc>
              <a:spcBef>
                <a:spcPts val="0"/>
              </a:spcBef>
              <a:spcAft>
                <a:spcPts val="600"/>
              </a:spcAft>
              <a:buSzPts val="1800"/>
              <a:buFont typeface="Arial" panose="020B0604020202020204" pitchFamily="34" charset="0"/>
              <a:buChar char="•"/>
            </a:pPr>
            <a:r>
              <a:rPr lang="en-US" sz="1400" b="1"/>
              <a:t>Problem Statement:Organizations struggle to identify and mitigate network vulnerabilities, such as open ports, weak services, and misconfigurations, which can lead to unauthorized access and data breaches. </a:t>
            </a:r>
          </a:p>
          <a:p>
            <a:pPr marL="0" lvl="0" indent="-228600">
              <a:lnSpc>
                <a:spcPct val="90000"/>
              </a:lnSpc>
              <a:spcBef>
                <a:spcPts val="0"/>
              </a:spcBef>
              <a:spcAft>
                <a:spcPts val="600"/>
              </a:spcAft>
              <a:buFont typeface="Arial" panose="020B0604020202020204" pitchFamily="34" charset="0"/>
              <a:buChar char="•"/>
            </a:pPr>
            <a:endParaRPr lang="en-US" sz="1400" b="1"/>
          </a:p>
        </p:txBody>
      </p:sp>
    </p:spTree>
  </p:cSld>
  <p:clrMapOvr>
    <a:masterClrMapping/>
  </p:clrMapOvr>
  <mc:AlternateContent xmlns:mc="http://schemas.openxmlformats.org/markup-compatibility/2006">
    <mc:Choice xmlns:p14="http://schemas.microsoft.com/office/powerpoint/2010/main" Requires="p14">
      <p:transition spd="slow" p14:dur="1500" advClick="0" advTm="2000">
        <p:split orient="vert"/>
      </p:transition>
    </mc:Choice>
    <mc:Fallback>
      <p:transition spd="slow" advClick="0" advTm="2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61"/>
        <p:cNvGrpSpPr/>
        <p:nvPr/>
      </p:nvGrpSpPr>
      <p:grpSpPr>
        <a:xfrm>
          <a:off x="0" y="0"/>
          <a:ext cx="0" cy="0"/>
          <a:chOff x="0" y="0"/>
          <a:chExt cx="0" cy="0"/>
        </a:xfrm>
      </p:grpSpPr>
      <p:pic>
        <p:nvPicPr>
          <p:cNvPr id="98" name="Picture 9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9" name="Picture 9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0" name="Oval 9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1" name="Picture 10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2" name="Picture 10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 name="Rectangle 10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Rectangle 1">
            <a:extLst>
              <a:ext uri="{FF2B5EF4-FFF2-40B4-BE49-F238E27FC236}">
                <a16:creationId xmlns:a16="http://schemas.microsoft.com/office/drawing/2014/main" id="{0C6CAD63-C0A9-ECFE-287E-06C9831403E1}"/>
              </a:ext>
            </a:extLst>
          </p:cNvPr>
          <p:cNvSpPr/>
          <p:nvPr/>
        </p:nvSpPr>
        <p:spPr>
          <a:xfrm>
            <a:off x="486697" y="471949"/>
            <a:ext cx="4641143" cy="1216741"/>
          </a:xfrm>
          <a:prstGeom prst="rect">
            <a:avLst/>
          </a:prstGeom>
        </p:spPr>
        <p:txBody>
          <a:bodyPr vert="horz" lIns="91440" tIns="45720" rIns="91440" bIns="45720" rtlCol="0" anchor="t">
            <a:normAutofit/>
          </a:bodyPr>
          <a:lstStyle/>
          <a:p>
            <a:pPr>
              <a:spcBef>
                <a:spcPct val="0"/>
              </a:spcBef>
              <a:spcAft>
                <a:spcPts val="600"/>
              </a:spcAft>
            </a:pPr>
            <a:r>
              <a:rPr lang="en-US" sz="4200">
                <a:ln w="12700">
                  <a:solidFill>
                    <a:schemeClr val="accent1"/>
                  </a:solidFill>
                  <a:prstDash val="solid"/>
                </a:ln>
                <a:solidFill>
                  <a:srgbClr val="EBEBEB"/>
                </a:solidFill>
                <a:effectLst>
                  <a:outerShdw dist="38100" dir="2640000" algn="bl" rotWithShape="0">
                    <a:schemeClr val="accent1"/>
                  </a:outerShdw>
                </a:effectLst>
                <a:latin typeface="+mj-lt"/>
                <a:ea typeface="+mj-ea"/>
                <a:cs typeface="+mj-cs"/>
              </a:rPr>
              <a:t>About Project:</a:t>
            </a:r>
            <a:endParaRPr lang="en-US" sz="4200" cap="none" spc="0">
              <a:ln w="12700">
                <a:solidFill>
                  <a:schemeClr val="accent1"/>
                </a:solidFill>
                <a:prstDash val="solid"/>
              </a:ln>
              <a:solidFill>
                <a:srgbClr val="EBEBEB"/>
              </a:solidFill>
              <a:effectLst>
                <a:outerShdw dist="38100" dir="2640000" algn="bl" rotWithShape="0">
                  <a:schemeClr val="accent1"/>
                </a:outerShdw>
              </a:effectLst>
              <a:latin typeface="+mj-lt"/>
              <a:ea typeface="+mj-ea"/>
              <a:cs typeface="+mj-cs"/>
            </a:endParaRPr>
          </a:p>
        </p:txBody>
      </p:sp>
      <p:sp>
        <p:nvSpPr>
          <p:cNvPr id="65" name="Google Shape;65;p14"/>
          <p:cNvSpPr txBox="1"/>
          <p:nvPr/>
        </p:nvSpPr>
        <p:spPr>
          <a:xfrm>
            <a:off x="486697" y="1828800"/>
            <a:ext cx="4641142" cy="2839064"/>
          </a:xfrm>
          <a:prstGeom prst="rect">
            <a:avLst/>
          </a:prstGeom>
        </p:spPr>
        <p:txBody>
          <a:bodyPr spcFirstLastPara="1" vert="horz" lIns="91440" tIns="45720" rIns="91440" bIns="45720" rtlCol="0" anchorCtr="0">
            <a:normAutofit/>
          </a:bodyPr>
          <a:lstStyle/>
          <a:p>
            <a:pPr marL="0" lvl="0" indent="-2286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Develop a network vulnerability scanner that can accurately detect and report on network-level vulnerabilities, providing actionable insights to prioritize remediation efforts.</a:t>
            </a:r>
          </a:p>
          <a:p>
            <a:pPr marL="0" lvl="0" indent="-2286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Vulnerability scanners are automated tools that identify potential security weaknesses in systems, networks, and software. They work by scanning for known vulnerabilities, such as outdated software, missing patches, or misconfigurations. By proactively detecting these vulnerabilities, organizations can take steps to fix them before they can be exploited by attackers.</a:t>
            </a:r>
          </a:p>
        </p:txBody>
      </p:sp>
      <p:sp>
        <p:nvSpPr>
          <p:cNvPr id="10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 name="Picture 4" descr="A magnifying glass and a magnifying glass with a red light">
            <a:extLst>
              <a:ext uri="{FF2B5EF4-FFF2-40B4-BE49-F238E27FC236}">
                <a16:creationId xmlns:a16="http://schemas.microsoft.com/office/drawing/2014/main" id="{619BFA38-88EF-14F3-5064-4870171E2437}"/>
              </a:ext>
            </a:extLst>
          </p:cNvPr>
          <p:cNvPicPr>
            <a:picLocks noChangeAspect="1"/>
          </p:cNvPicPr>
          <p:nvPr/>
        </p:nvPicPr>
        <p:blipFill>
          <a:blip r:embed="rId8"/>
          <a:srcRect l="17170"/>
          <a:stretch/>
        </p:blipFill>
        <p:spPr>
          <a:xfrm>
            <a:off x="5422764" y="1"/>
            <a:ext cx="3721551" cy="257174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pic>
        <p:nvPicPr>
          <p:cNvPr id="3" name="Picture 2" descr="A magnifying glass over a computer screen">
            <a:extLst>
              <a:ext uri="{FF2B5EF4-FFF2-40B4-BE49-F238E27FC236}">
                <a16:creationId xmlns:a16="http://schemas.microsoft.com/office/drawing/2014/main" id="{8BA94B47-586B-EFF5-AB7F-FEBAB7FA77EA}"/>
              </a:ext>
            </a:extLst>
          </p:cNvPr>
          <p:cNvPicPr>
            <a:picLocks noChangeAspect="1"/>
          </p:cNvPicPr>
          <p:nvPr/>
        </p:nvPicPr>
        <p:blipFill>
          <a:blip r:embed="rId9"/>
          <a:srcRect l="16099" r="-3" b="-3"/>
          <a:stretch/>
        </p:blipFill>
        <p:spPr>
          <a:xfrm>
            <a:off x="5421567" y="2571747"/>
            <a:ext cx="3722433" cy="257175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Shape 69"/>
        <p:cNvGrpSpPr/>
        <p:nvPr/>
      </p:nvGrpSpPr>
      <p:grpSpPr>
        <a:xfrm>
          <a:off x="0" y="0"/>
          <a:ext cx="0" cy="0"/>
          <a:chOff x="0" y="0"/>
          <a:chExt cx="0" cy="0"/>
        </a:xfrm>
      </p:grpSpPr>
      <p:sp>
        <p:nvSpPr>
          <p:cNvPr id="73" name="Google Shape;73;p15"/>
          <p:cNvSpPr txBox="1"/>
          <p:nvPr/>
        </p:nvSpPr>
        <p:spPr>
          <a:xfrm>
            <a:off x="-64046" y="-120341"/>
            <a:ext cx="8784300" cy="337430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90" b="1" dirty="0">
                <a:solidFill>
                  <a:srgbClr val="000000"/>
                </a:solidFill>
              </a:rPr>
              <a:t>Opportunities</a:t>
            </a:r>
            <a:r>
              <a:rPr lang="en-GB" sz="1590" b="1" dirty="0"/>
              <a:t>:</a:t>
            </a:r>
          </a:p>
          <a:p>
            <a:pPr marL="0" lvl="0" indent="0" algn="l" rtl="0">
              <a:lnSpc>
                <a:spcPct val="115000"/>
              </a:lnSpc>
              <a:spcBef>
                <a:spcPts val="0"/>
              </a:spcBef>
              <a:spcAft>
                <a:spcPts val="0"/>
              </a:spcAft>
              <a:buNone/>
            </a:pPr>
            <a:r>
              <a:rPr lang="en-GB" sz="1590" b="1" dirty="0">
                <a:solidFill>
                  <a:srgbClr val="000000"/>
                </a:solidFill>
              </a:rPr>
              <a:t>1)How different is it from any of the other existing ideas?</a:t>
            </a:r>
          </a:p>
          <a:p>
            <a:r>
              <a:rPr lang="en-IN" sz="1590" b="1" dirty="0"/>
              <a:t>1. Scanning Techniques:</a:t>
            </a:r>
          </a:p>
          <a:p>
            <a:pPr>
              <a:buFont typeface="Arial" panose="020B0604020202020204" pitchFamily="34" charset="0"/>
              <a:buChar char="•"/>
            </a:pPr>
            <a:r>
              <a:rPr lang="en-IN" sz="1590" b="1" dirty="0"/>
              <a:t>Signature-based: Relies on known vulnerability signatures to identify weaknesses.</a:t>
            </a:r>
          </a:p>
          <a:p>
            <a:pPr>
              <a:buFont typeface="Arial" panose="020B0604020202020204" pitchFamily="34" charset="0"/>
              <a:buChar char="•"/>
            </a:pPr>
            <a:r>
              <a:rPr lang="en-IN" sz="1590" b="1" dirty="0"/>
              <a:t>Heuristic-based: Uses pattern recognition to detect potential vulnerabilities.</a:t>
            </a:r>
          </a:p>
          <a:p>
            <a:pPr>
              <a:buFont typeface="Arial" panose="020B0604020202020204" pitchFamily="34" charset="0"/>
              <a:buChar char="•"/>
            </a:pPr>
            <a:r>
              <a:rPr lang="en-IN" sz="1590" b="1" dirty="0"/>
              <a:t>Hybrid: Combines signature-based and heuristic-based techniques for broader coverage.</a:t>
            </a:r>
          </a:p>
          <a:p>
            <a:r>
              <a:rPr lang="en-IN" sz="1590" b="1" dirty="0"/>
              <a:t>2. Scanning Scope:</a:t>
            </a:r>
          </a:p>
          <a:p>
            <a:pPr>
              <a:buFont typeface="Arial" panose="020B0604020202020204" pitchFamily="34" charset="0"/>
              <a:buChar char="•"/>
            </a:pPr>
            <a:r>
              <a:rPr lang="en-IN" sz="1590" b="1" dirty="0"/>
              <a:t>Network-level: Scans network devices, ports, and services for vulnerabilities.</a:t>
            </a:r>
          </a:p>
          <a:p>
            <a:pPr>
              <a:buFont typeface="Arial" panose="020B0604020202020204" pitchFamily="34" charset="0"/>
              <a:buChar char="•"/>
            </a:pPr>
            <a:r>
              <a:rPr lang="en-IN" sz="1590" b="1" dirty="0"/>
              <a:t>Web application-level: Scans web applications for vulnerabilities like SQL injection, XSS, etc</a:t>
            </a:r>
            <a:r>
              <a:rPr lang="en-IN" sz="1590" dirty="0"/>
              <a:t>.</a:t>
            </a:r>
          </a:p>
          <a:p>
            <a:r>
              <a:rPr lang="en-GB" sz="1590" b="1" dirty="0">
                <a:solidFill>
                  <a:srgbClr val="000000"/>
                </a:solidFill>
              </a:rPr>
              <a:t>2)How will it be able to solve the problem?</a:t>
            </a:r>
            <a:endParaRPr lang="en-GB" sz="1590" b="1" dirty="0"/>
          </a:p>
          <a:p>
            <a:r>
              <a:rPr lang="en-US" sz="1590" b="1" dirty="0"/>
              <a:t>Develop a system and software vulnerability scanner that can accurately identify and report on outdated software, missing patches, and other system-level vulnerabilities, facilitating timely remediation</a:t>
            </a:r>
            <a:r>
              <a:rPr lang="en-US" sz="1590" dirty="0"/>
              <a:t>.</a:t>
            </a:r>
            <a:endParaRPr lang="en-GB" sz="1590" b="1" dirty="0">
              <a:solidFill>
                <a:srgbClr val="000000"/>
              </a:solidFill>
            </a:endParaRPr>
          </a:p>
          <a:p>
            <a:r>
              <a:rPr lang="en-GB" sz="1590" b="1" dirty="0">
                <a:solidFill>
                  <a:srgbClr val="000000"/>
                </a:solidFill>
              </a:rPr>
              <a:t>3)USP of the proposed solution</a:t>
            </a:r>
          </a:p>
          <a:p>
            <a:r>
              <a:rPr lang="en-US" sz="1590" b="1" dirty="0"/>
              <a:t>1. Advanced Threat Detection</a:t>
            </a:r>
          </a:p>
          <a:p>
            <a:r>
              <a:rPr lang="en-US" sz="1590" b="1" dirty="0">
                <a:solidFill>
                  <a:srgbClr val="000000"/>
                </a:solidFill>
              </a:rPr>
              <a:t>2.User-Friendly interface</a:t>
            </a:r>
            <a:endParaRPr sz="1590" b="1" dirty="0">
              <a:solidFill>
                <a:srgbClr val="000000"/>
              </a:solidFill>
            </a:endParaRPr>
          </a:p>
          <a:p>
            <a:pPr marL="0" lvl="0" indent="0" algn="l" rtl="0">
              <a:spcBef>
                <a:spcPts val="0"/>
              </a:spcBef>
              <a:spcAft>
                <a:spcPts val="0"/>
              </a:spcAft>
              <a:buNone/>
            </a:pPr>
            <a:r>
              <a:rPr lang="en-US" sz="1590" dirty="0">
                <a:solidFill>
                  <a:srgbClr val="595959"/>
                </a:solidFill>
              </a:rPr>
              <a:t>3.</a:t>
            </a:r>
            <a:r>
              <a:rPr lang="en-US" sz="1590" dirty="0"/>
              <a:t> </a:t>
            </a:r>
            <a:r>
              <a:rPr lang="en-US" sz="1590" b="1" dirty="0"/>
              <a:t>Rapid Vulnerability Assessment and Remediation</a:t>
            </a:r>
            <a:endParaRPr sz="1590" b="1" dirty="0">
              <a:solidFill>
                <a:srgbClr val="595959"/>
              </a:solidFill>
            </a:endParaRPr>
          </a:p>
        </p:txBody>
      </p:sp>
      <p:pic>
        <p:nvPicPr>
          <p:cNvPr id="7" name="Picture 6" descr="A group of icons with text&#10;&#10;Description automatically generated">
            <a:extLst>
              <a:ext uri="{FF2B5EF4-FFF2-40B4-BE49-F238E27FC236}">
                <a16:creationId xmlns:a16="http://schemas.microsoft.com/office/drawing/2014/main" id="{C77C53D2-16D6-B6FB-DE13-0767BB7DD5F8}"/>
              </a:ext>
            </a:extLst>
          </p:cNvPr>
          <p:cNvPicPr>
            <a:picLocks noChangeAspect="1"/>
          </p:cNvPicPr>
          <p:nvPr/>
        </p:nvPicPr>
        <p:blipFill>
          <a:blip r:embed="rId3"/>
          <a:stretch>
            <a:fillRect/>
          </a:stretch>
        </p:blipFill>
        <p:spPr>
          <a:xfrm>
            <a:off x="5166732" y="3783596"/>
            <a:ext cx="3873191" cy="12254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2000">
        <p14:switch dir="r"/>
      </p:transition>
    </mc:Choice>
    <mc:Fallback>
      <p:transition spd="slow" advClick="0"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descr="A collection of icons with text&#10;&#10;Description automatically generated">
            <a:extLst>
              <a:ext uri="{FF2B5EF4-FFF2-40B4-BE49-F238E27FC236}">
                <a16:creationId xmlns:a16="http://schemas.microsoft.com/office/drawing/2014/main" id="{63FFAF71-2C00-BFD6-AD49-525BB3A3F3DE}"/>
              </a:ext>
            </a:extLst>
          </p:cNvPr>
          <p:cNvPicPr>
            <a:picLocks noChangeAspect="1"/>
          </p:cNvPicPr>
          <p:nvPr/>
        </p:nvPicPr>
        <p:blipFill>
          <a:blip r:embed="rId3"/>
          <a:stretch>
            <a:fillRect/>
          </a:stretch>
        </p:blipFill>
        <p:spPr>
          <a:xfrm>
            <a:off x="113074" y="3464312"/>
            <a:ext cx="2100719" cy="1567460"/>
          </a:xfrm>
          <a:prstGeom prst="rect">
            <a:avLst/>
          </a:prstGeom>
        </p:spPr>
      </p:pic>
      <p:pic>
        <p:nvPicPr>
          <p:cNvPr id="8" name="Picture 7" descr="A computer with many circles around it&#10;&#10;Description automatically generated">
            <a:extLst>
              <a:ext uri="{FF2B5EF4-FFF2-40B4-BE49-F238E27FC236}">
                <a16:creationId xmlns:a16="http://schemas.microsoft.com/office/drawing/2014/main" id="{CC3C50CB-E2E1-F789-6342-626492C95828}"/>
              </a:ext>
            </a:extLst>
          </p:cNvPr>
          <p:cNvPicPr>
            <a:picLocks noChangeAspect="1"/>
          </p:cNvPicPr>
          <p:nvPr/>
        </p:nvPicPr>
        <p:blipFill>
          <a:blip r:embed="rId4"/>
          <a:stretch>
            <a:fillRect/>
          </a:stretch>
        </p:blipFill>
        <p:spPr>
          <a:xfrm>
            <a:off x="5806068" y="3466812"/>
            <a:ext cx="2892732" cy="1599623"/>
          </a:xfrm>
          <a:prstGeom prst="rect">
            <a:avLst/>
          </a:prstGeom>
        </p:spPr>
      </p:pic>
      <p:graphicFrame>
        <p:nvGraphicFramePr>
          <p:cNvPr id="85" name="Google Shape;81;p16">
            <a:extLst>
              <a:ext uri="{FF2B5EF4-FFF2-40B4-BE49-F238E27FC236}">
                <a16:creationId xmlns:a16="http://schemas.microsoft.com/office/drawing/2014/main" id="{91B129F3-FC55-9547-0EC6-96B6A6AF3DDD}"/>
              </a:ext>
            </a:extLst>
          </p:cNvPr>
          <p:cNvGraphicFramePr/>
          <p:nvPr/>
        </p:nvGraphicFramePr>
        <p:xfrm>
          <a:off x="0" y="-59176"/>
          <a:ext cx="8698800" cy="34640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slow" advClick="0" advTm="2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Shape 85"/>
        <p:cNvGrpSpPr/>
        <p:nvPr/>
      </p:nvGrpSpPr>
      <p:grpSpPr>
        <a:xfrm>
          <a:off x="0" y="0"/>
          <a:ext cx="0" cy="0"/>
          <a:chOff x="0" y="0"/>
          <a:chExt cx="0" cy="0"/>
        </a:xfrm>
      </p:grpSpPr>
      <p:sp>
        <p:nvSpPr>
          <p:cNvPr id="89" name="Google Shape;89;p17"/>
          <p:cNvSpPr txBox="1"/>
          <p:nvPr/>
        </p:nvSpPr>
        <p:spPr>
          <a:xfrm>
            <a:off x="5056584" y="1091222"/>
            <a:ext cx="3601640" cy="2481285"/>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4000">
                <a:solidFill>
                  <a:schemeClr val="tx2"/>
                </a:solidFill>
                <a:latin typeface="+mj-lt"/>
                <a:ea typeface="+mj-ea"/>
                <a:cs typeface="+mj-cs"/>
              </a:rPr>
              <a:t>Process flow diagram or Use-case diagram:</a:t>
            </a:r>
          </a:p>
          <a:p>
            <a:pPr marL="0" lvl="0" indent="0">
              <a:lnSpc>
                <a:spcPct val="90000"/>
              </a:lnSpc>
              <a:spcBef>
                <a:spcPct val="0"/>
              </a:spcBef>
              <a:spcAft>
                <a:spcPts val="600"/>
              </a:spcAft>
            </a:pPr>
            <a:endParaRPr lang="en-US" sz="4000">
              <a:solidFill>
                <a:schemeClr val="tx2"/>
              </a:solidFill>
              <a:latin typeface="+mj-lt"/>
              <a:ea typeface="+mj-ea"/>
              <a:cs typeface="+mj-cs"/>
            </a:endParaRPr>
          </a:p>
        </p:txBody>
      </p:sp>
      <p:pic>
        <p:nvPicPr>
          <p:cNvPr id="5" name="Picture 4" descr="A diagram of a network security system">
            <a:extLst>
              <a:ext uri="{FF2B5EF4-FFF2-40B4-BE49-F238E27FC236}">
                <a16:creationId xmlns:a16="http://schemas.microsoft.com/office/drawing/2014/main" id="{7D1BA41D-0828-8FDE-E09E-E081048B48AF}"/>
              </a:ext>
            </a:extLst>
          </p:cNvPr>
          <p:cNvPicPr>
            <a:picLocks noChangeAspect="1"/>
          </p:cNvPicPr>
          <p:nvPr/>
        </p:nvPicPr>
        <p:blipFill>
          <a:blip r:embed="rId3"/>
          <a:srcRect t="822" r="-4" b="-4"/>
          <a:stretch/>
        </p:blipFill>
        <p:spPr>
          <a:xfrm>
            <a:off x="455886" y="457200"/>
            <a:ext cx="4114920" cy="4229098"/>
          </a:xfrm>
          <a:prstGeom prst="rect">
            <a:avLst/>
          </a:prstGeom>
          <a:effectLst>
            <a:outerShdw blurRad="50800" dist="38100" dir="5400000" algn="t" rotWithShape="0">
              <a:prstClr val="black">
                <a:alpha val="43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250" advClick="0" advTm="2000">
        <p14:flip dir="r"/>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01"/>
        <p:cNvGrpSpPr/>
        <p:nvPr/>
      </p:nvGrpSpPr>
      <p:grpSpPr>
        <a:xfrm>
          <a:off x="0" y="0"/>
          <a:ext cx="0" cy="0"/>
          <a:chOff x="0" y="0"/>
          <a:chExt cx="0" cy="0"/>
        </a:xfrm>
      </p:grpSpPr>
      <p:sp>
        <p:nvSpPr>
          <p:cNvPr id="105" name="Google Shape;105;p19"/>
          <p:cNvSpPr txBox="1"/>
          <p:nvPr/>
        </p:nvSpPr>
        <p:spPr>
          <a:xfrm>
            <a:off x="5012871" y="1085850"/>
            <a:ext cx="3298371" cy="2497185"/>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3500" b="0" i="0" kern="1200">
                <a:solidFill>
                  <a:schemeClr val="tx2"/>
                </a:solidFill>
                <a:latin typeface="+mj-lt"/>
                <a:ea typeface="+mj-ea"/>
                <a:cs typeface="+mj-cs"/>
              </a:rPr>
              <a:t>Architecture diagram of the proposed solution</a:t>
            </a:r>
          </a:p>
        </p:txBody>
      </p:sp>
      <p:pic>
        <p:nvPicPr>
          <p:cNvPr id="3" name="Picture 2" descr="A diagram of a software system&#10;&#10;Description automatically generated">
            <a:extLst>
              <a:ext uri="{FF2B5EF4-FFF2-40B4-BE49-F238E27FC236}">
                <a16:creationId xmlns:a16="http://schemas.microsoft.com/office/drawing/2014/main" id="{1469ABB0-BCAA-91F3-5DCF-9E2B67262C15}"/>
              </a:ext>
            </a:extLst>
          </p:cNvPr>
          <p:cNvPicPr>
            <a:picLocks noChangeAspect="1"/>
          </p:cNvPicPr>
          <p:nvPr/>
        </p:nvPicPr>
        <p:blipFill>
          <a:blip r:embed="rId4"/>
          <a:stretch>
            <a:fillRect/>
          </a:stretch>
        </p:blipFill>
        <p:spPr>
          <a:xfrm>
            <a:off x="482890" y="1084127"/>
            <a:ext cx="4087918" cy="2974896"/>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09"/>
        <p:cNvGrpSpPr/>
        <p:nvPr/>
      </p:nvGrpSpPr>
      <p:grpSpPr>
        <a:xfrm>
          <a:off x="0" y="0"/>
          <a:ext cx="0" cy="0"/>
          <a:chOff x="0" y="0"/>
          <a:chExt cx="0" cy="0"/>
        </a:xfrm>
      </p:grpSpPr>
      <p:pic>
        <p:nvPicPr>
          <p:cNvPr id="178" name="Picture 1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79" name="Picture 17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80" name="Oval 17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81" name="Picture 1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82" name="Picture 18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83" name="Rectangle 18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121" name="Google Shape;113;p20">
            <a:extLst>
              <a:ext uri="{FF2B5EF4-FFF2-40B4-BE49-F238E27FC236}">
                <a16:creationId xmlns:a16="http://schemas.microsoft.com/office/drawing/2014/main" id="{B4F9121C-580D-9050-8606-40827991126B}"/>
              </a:ext>
            </a:extLst>
          </p:cNvPr>
          <p:cNvGraphicFramePr/>
          <p:nvPr>
            <p:extLst>
              <p:ext uri="{D42A27DB-BD31-4B8C-83A1-F6EECF244321}">
                <p14:modId xmlns:p14="http://schemas.microsoft.com/office/powerpoint/2010/main" val="152242051"/>
              </p:ext>
            </p:extLst>
          </p:nvPr>
        </p:nvGraphicFramePr>
        <p:xfrm>
          <a:off x="431180" y="236220"/>
          <a:ext cx="7240859" cy="47000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airplane"/>
      </p:transition>
    </mc:Choice>
    <mc:Fallback>
      <p:transition spd="slow"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Shape 132"/>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3EA77B-92B5-C966-FB65-3F0936350B22}"/>
              </a:ext>
            </a:extLst>
          </p:cNvPr>
          <p:cNvSpPr/>
          <p:nvPr/>
        </p:nvSpPr>
        <p:spPr>
          <a:xfrm>
            <a:off x="741520" y="797562"/>
            <a:ext cx="4525805" cy="3608797"/>
          </a:xfrm>
          <a:prstGeom prst="rect">
            <a:avLst/>
          </a:prstGeom>
        </p:spPr>
        <p:txBody>
          <a:bodyPr vert="horz" lIns="91440" tIns="45720" rIns="91440" bIns="45720" rtlCol="0" anchor="ctr">
            <a:normAutofit/>
          </a:bodyPr>
          <a:lstStyle/>
          <a:p>
            <a:pPr algn="r">
              <a:spcBef>
                <a:spcPct val="0"/>
              </a:spcBef>
              <a:spcAft>
                <a:spcPts val="600"/>
              </a:spcAft>
            </a:pPr>
            <a:r>
              <a:rPr lang="en-US" sz="5000" b="0" i="0" kern="1200" dirty="0">
                <a:ln w="0"/>
                <a:solidFill>
                  <a:schemeClr val="tx2"/>
                </a:solidFill>
                <a:effectLst>
                  <a:outerShdw blurRad="38100" dist="25400" dir="5400000" algn="ctr" rotWithShape="0">
                    <a:srgbClr val="6E747A">
                      <a:alpha val="43000"/>
                    </a:srgbClr>
                  </a:outerShdw>
                  <a:reflection blurRad="6350" stA="55000" endA="50" endPos="85000" dist="60007" dir="5400000" sy="-100000" algn="bl" rotWithShape="0"/>
                </a:effectLst>
                <a:latin typeface="+mj-lt"/>
                <a:ea typeface="+mj-ea"/>
                <a:cs typeface="+mj-cs"/>
              </a:rPr>
              <a:t>THANK YOU</a:t>
            </a:r>
          </a:p>
        </p:txBody>
      </p:sp>
      <p:sp>
        <p:nvSpPr>
          <p:cNvPr id="14" name="Rectangle 13">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0549" y="0"/>
            <a:ext cx="2411730" cy="51435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5008" y="0"/>
            <a:ext cx="1078992" cy="51435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57</TotalTime>
  <Words>577</Words>
  <Application>Microsoft Office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Aryan Shukla</dc:creator>
  <cp:lastModifiedBy>crytal shadow</cp:lastModifiedBy>
  <cp:revision>1</cp:revision>
  <dcterms:modified xsi:type="dcterms:W3CDTF">2025-01-24T03:15:26Z</dcterms:modified>
</cp:coreProperties>
</file>