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1ba10a7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1ba10a7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ee3df3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ee3df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ba10a7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1ba10a7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4c8abdf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4c8abdf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1ba10a7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1ba10a7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4ed6b31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4ed6b31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ed6b31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4ed6b31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4ed6b31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4ed6b31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4ed6b31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4ed6b31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ba10a72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ba10a7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ee3df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ee3df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ee3df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ee3df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c8abd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c8abd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c8abdf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c8abdf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c8abdf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c8abdf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ee3df3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3ee3df3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ee3df3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ee3df3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6375" y="465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32-Bit MIPS Processor with 5 Stage </a:t>
            </a:r>
            <a:r>
              <a:rPr lang="en-GB"/>
              <a:t>Pipeline </a:t>
            </a:r>
            <a:r>
              <a:rPr lang="en-GB"/>
              <a:t>in Modelsim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22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2230"/>
              <a:t>Names:	Omer Al Sumeri		Course: ECE 174</a:t>
            </a:r>
            <a:endParaRPr sz="2230"/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2230"/>
              <a:t>Luigi </a:t>
            </a:r>
            <a:r>
              <a:rPr lang="en-GB" sz="2230"/>
              <a:t>Santiago			Professor: Dr. El-Razouk</a:t>
            </a:r>
            <a:endParaRPr sz="2230"/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2230"/>
              <a:t>Aryan Singh 	</a:t>
            </a:r>
            <a:endParaRPr sz="223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2230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Wiring </a:t>
            </a:r>
            <a:r>
              <a:rPr lang="en-GB"/>
              <a:t>Schematic Display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Wiring </a:t>
            </a:r>
            <a:r>
              <a:rPr lang="en-GB"/>
              <a:t>Schematic Display</a:t>
            </a: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help with </a:t>
            </a:r>
            <a:r>
              <a:rPr lang="en-GB" sz="1600"/>
              <a:t>troubleshooting, a wiring diagram was created 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data bus widths are defined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MUX’s are defined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wire numbers used to connect all the modules together are labeled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Demonstration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00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021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030"/>
              <a:t>We will have  a live demonstration for 2 programs</a:t>
            </a:r>
            <a:endParaRPr sz="703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5"/>
          <p:cNvSpPr txBox="1"/>
          <p:nvPr/>
        </p:nvSpPr>
        <p:spPr>
          <a:xfrm>
            <a:off x="5023125" y="2125800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042375" y="2672975"/>
            <a:ext cx="32832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 program will demonstrate the following instructions: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Multiply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Divide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MFLO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380175" y="2741375"/>
            <a:ext cx="328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The other program will demonstrate the following instructions: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ADD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Branch if 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Equal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Forwarding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1 </a:t>
            </a:r>
            <a:r>
              <a:rPr lang="en-GB"/>
              <a:t>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391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Program Code is the following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Div $16, $17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MFLO $8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MULT $8, $17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MFLO $8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SUB $2, $16, $8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448575" y="2171550"/>
            <a:ext cx="29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Initial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Registers: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$16 = 10 (a)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$17 = 3 (b)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Final Register: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$2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(r)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925" y="3825625"/>
            <a:ext cx="3238500" cy="51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2 </a:t>
            </a:r>
            <a:r>
              <a:rPr lang="en-GB"/>
              <a:t>Demonstration</a:t>
            </a:r>
            <a:r>
              <a:rPr lang="en-GB"/>
              <a:t> 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414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Program Code is the following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-GB" sz="1600"/>
              <a:t>0</a:t>
            </a:r>
            <a:r>
              <a:rPr lang="en-GB" sz="1600"/>
              <a:t> ADD $8, $2, $1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-GB" sz="1600"/>
              <a:t>4 </a:t>
            </a:r>
            <a:r>
              <a:rPr lang="en-GB" sz="1600"/>
              <a:t>ADD $2, $8, $11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-GB" sz="1600"/>
              <a:t>8</a:t>
            </a:r>
            <a:r>
              <a:rPr lang="en-GB" sz="1600"/>
              <a:t> BEQ $0, $0, 1 (Jump to address 16)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-GB" sz="1600"/>
              <a:t>12</a:t>
            </a:r>
            <a:r>
              <a:rPr lang="en-GB" sz="1600"/>
              <a:t> ADD $3, $9, $10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-GB" sz="1600"/>
              <a:t>16</a:t>
            </a:r>
            <a:r>
              <a:rPr lang="en-GB" sz="1600"/>
              <a:t> ADD $3, $zero, $10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872750" y="2078875"/>
            <a:ext cx="37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Tests Branch if equal and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Forwarding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Unit works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Initial Registers: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$8 = 0 ,  $0 = 0 ,  $2 = 3 ,$1=3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$9 = 10,  $10 = 10, $11 = 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Conclusion &amp; </a:t>
            </a:r>
            <a:r>
              <a:rPr lang="en-GB"/>
              <a:t>Future work 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439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57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20"/>
              <a:t>In this project we created:</a:t>
            </a:r>
            <a:endParaRPr sz="6120"/>
          </a:p>
          <a:p>
            <a:pPr indent="-3257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120"/>
              <a:t>5 stage pipeline </a:t>
            </a:r>
            <a:endParaRPr sz="6120"/>
          </a:p>
          <a:p>
            <a:pPr indent="-3257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120"/>
              <a:t>Forwarding and Hazard Detection Unit</a:t>
            </a:r>
            <a:endParaRPr sz="6120"/>
          </a:p>
          <a:p>
            <a:pPr indent="-3257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120"/>
              <a:t>In the Future we plan to implement the MIPS architecture on a working FPGA</a:t>
            </a:r>
            <a:endParaRPr sz="6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050" y="1318650"/>
            <a:ext cx="3718952" cy="2984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5182300" y="3910000"/>
            <a:ext cx="5586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will be Discussing today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Project Goal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Basic MIPS Background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Main Modules needed for Processor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Wiring </a:t>
            </a:r>
            <a:r>
              <a:rPr lang="en-GB" sz="1600"/>
              <a:t>Schematic</a:t>
            </a:r>
            <a:r>
              <a:rPr lang="en-GB" sz="1600"/>
              <a:t> Display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Program Demonstration 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925" y="2078875"/>
            <a:ext cx="2003225" cy="195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01250"/>
            <a:ext cx="38424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</a:t>
            </a:r>
            <a:r>
              <a:rPr lang="en-GB"/>
              <a:t> a 32-bit processor with 5 stage pipeline that will be able to execute a program created off the MIPS ISA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Instructions</a:t>
            </a:r>
            <a:r>
              <a:rPr lang="en-GB"/>
              <a:t> it will support: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Arithmetic/</a:t>
            </a:r>
            <a:r>
              <a:rPr lang="en-GB"/>
              <a:t>Logic</a:t>
            </a:r>
            <a:r>
              <a:rPr lang="en-GB"/>
              <a:t>: AND, OR , NOR, ADD, SUB, SLT, ADDI, MULTI, DIV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movement: LW , SW, MFHI, and MFLO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Flow control: Beq, 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Must support forwarding values and stalling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50" y="1220500"/>
            <a:ext cx="4572150" cy="294465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MIPS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MIPS </a:t>
            </a:r>
            <a:r>
              <a:rPr lang="en-GB"/>
              <a:t>Architecture</a:t>
            </a:r>
            <a:r>
              <a:rPr lang="en-GB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Register File contains 32 32-bit registers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Zero register always contains the register value of zero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Instruction memory file has a data width of 8 bits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Fixed 32-bit instruction width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5 pipeline stages: IF, ID, EX, MEM, WB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MIPS Instruction Format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295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6 Bit OpCode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RS field in I-Type Instruction is the base address for SW and LW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50" y="1853846"/>
            <a:ext cx="5250350" cy="1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Modules needed for Processor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Modules Needed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318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Instruction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 Memory Module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Forwarding Unit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Hazard Detection Unit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Main Control Module</a:t>
            </a:r>
            <a:endParaRPr sz="1600"/>
          </a:p>
        </p:txBody>
      </p:sp>
      <p:sp>
        <p:nvSpPr>
          <p:cNvPr id="136" name="Google Shape;136;p21"/>
          <p:cNvSpPr txBox="1"/>
          <p:nvPr/>
        </p:nvSpPr>
        <p:spPr>
          <a:xfrm>
            <a:off x="4008800" y="2078875"/>
            <a:ext cx="349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Four Pipeline Modules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IF_ID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ID_EX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EX_MEM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MEM_WB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Multiple MUX’s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