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58" y="82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85967964a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85967964a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6f87914f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6f87914f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6f87914f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6f87914f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d137ac2f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d137ac2f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d137ac2f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d137ac2f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d137ac2f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d137ac2f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d137ac2f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d137ac2f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d137ac2f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d137ac2f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d137ac2f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d137ac2f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d137ac2f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d137ac2f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f87914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f87914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6f87914f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6f87914f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e410df1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e410df1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e410df1f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e410df1f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891348123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891348123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6059b11f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6059b11f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85967964a_1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85967964a_1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85967964a_1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85967964a_1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Optimized Traffic Light Control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Rodrigo Esteves, Emmanuel Pimentel, Aryan Singh, Song Thao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Chart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200" y="1230700"/>
            <a:ext cx="7502576" cy="3325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73325"/>
            <a:ext cx="678509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Diagram</a:t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775" y="890500"/>
            <a:ext cx="5160822" cy="4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1377750" y="6041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Implementation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</a:t>
            </a:r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State diagram implementation in TLC module using the case statements for each state change from state 1 through 32.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Timer module to work as the delay.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Optimum wait time to ensure smooth flow of traffic.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Enable signal to apply appropriate delay to each light.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Debugging</a:t>
            </a:r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Testbench was used to implement the code and check for its functionality.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Multiple inputs with changed conditions were used to check for each case of the state change.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61975"/>
            <a:ext cx="8839199" cy="2166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(continued)</a:t>
            </a:r>
            <a:endParaRPr/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00" y="1460250"/>
            <a:ext cx="8839199" cy="20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7" name="Google Shape;237;p3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Implementation of delays, cases and other coding techniques.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Understanding of the real world application of traffic lights.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The link between software and hardware part of engineering was also learned throughout the class.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[1] Rff.com. 2022. A Typical Traffic Intersection. [online] Available at: [Accessed 18 May 2022].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[2] Vlsi-project.blogspot.com. 2022. Synthesis Issues. [online] Available at: [Accessed 18 May 2022].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Team Introduction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Aryan Singh and Edgar Kenner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Objectives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 Create and simulate an optimized Traffic light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To include combinational and sequential circuits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Control traffic lights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Optimize flow of traffic to reduce wait time for cars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Account for all cases of lights on the intersection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Add a delay function to switch between traffic lights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design a device which would help assist 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Smooth slow of traffic through the intersection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Reduce wait time for the cars by giving priority to waiting cars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Simulate a real life traffic signal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Opportunity solution: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Optimized traffic light Control system 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Implement case statements to account for every possible situation on the intersection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Add additional features such as a delay to switch between lights and enable signal to give priority to waiting vehicles.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Working of a 4 way Intersection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Verilog and its use in implementing the traffic light controls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Synthesis of the code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 and debugging for errors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of the Intersection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a four way intersection, the traffic lights  use a 555 timer Integrated chip and a CD4017 IC counter.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Every intersection has a width of 20 feet per lane.  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Speed limit of 50 miles per hour was assumed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the calculations were made accordingly.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375" y="2306250"/>
            <a:ext cx="3529675" cy="22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Verilog Implementation</a:t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481100" y="1683850"/>
            <a:ext cx="70389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Verilog is a HDL language used to program hardware.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is also a RTL language so we can perform micro operations between registers.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the project it was used to program the traffic light functions along with the delays between each light.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Control of the green, yellow, and red lights was controlled using Verilog too by giving priority to certain lights using the enable function.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297500" y="1434800"/>
            <a:ext cx="7038900" cy="15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Synthesis is the process of converting a HDL code so that it can be interpreted and implemented into gates and flip flops.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gates are known as Gate Netlist.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1" y="2470897"/>
            <a:ext cx="6955900" cy="2033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debugging</a:t>
            </a: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1297500" y="15177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 is the process of finding errors in the verilog coding.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Debugging is the process of correcting those bugs or errors that were found during the testing process.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Verilog, we performed debugging by going back every function of the code step by step till we found the origin of the error and debugged it from there.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1529825" y="634175"/>
            <a:ext cx="7038900" cy="12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Design</a:t>
            </a:r>
            <a:endParaRPr sz="3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583</Words>
  <Application>Microsoft Office PowerPoint</Application>
  <PresentationFormat>On-screen Show (16:9)</PresentationFormat>
  <Paragraphs>88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Lato</vt:lpstr>
      <vt:lpstr>Montserrat</vt:lpstr>
      <vt:lpstr>Arial</vt:lpstr>
      <vt:lpstr>Focus</vt:lpstr>
      <vt:lpstr>Optimized Traffic Light Control</vt:lpstr>
      <vt:lpstr>Introduction</vt:lpstr>
      <vt:lpstr>Problem Statement</vt:lpstr>
      <vt:lpstr>Background</vt:lpstr>
      <vt:lpstr>Working of the Intersection</vt:lpstr>
      <vt:lpstr>Verilog Implementation</vt:lpstr>
      <vt:lpstr>Synthesis</vt:lpstr>
      <vt:lpstr>Testing And debugging</vt:lpstr>
      <vt:lpstr>Design</vt:lpstr>
      <vt:lpstr>Flow Chart</vt:lpstr>
      <vt:lpstr>Block Diagram</vt:lpstr>
      <vt:lpstr>State Diagram</vt:lpstr>
      <vt:lpstr>Implementation</vt:lpstr>
      <vt:lpstr>Coding</vt:lpstr>
      <vt:lpstr>Testing and Debugging</vt:lpstr>
      <vt:lpstr>Results</vt:lpstr>
      <vt:lpstr>Results (continued)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Optimized Traffic Light Control</dc:title>
  <dc:creator>aryan singh</dc:creator>
  <cp:lastModifiedBy>ARYAN SINGH</cp:lastModifiedBy>
  <cp:revision>2</cp:revision>
  <dcterms:modified xsi:type="dcterms:W3CDTF">2022-05-27T06:55:54Z</dcterms:modified>
</cp:coreProperties>
</file>