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9" r:id="rId6"/>
    <p:sldId id="271" r:id="rId7"/>
    <p:sldId id="284" r:id="rId8"/>
    <p:sldId id="281" r:id="rId9"/>
    <p:sldId id="272" r:id="rId10"/>
    <p:sldId id="273" r:id="rId11"/>
    <p:sldId id="274" r:id="rId12"/>
    <p:sldId id="286" r:id="rId13"/>
    <p:sldId id="275" r:id="rId14"/>
    <p:sldId id="285" r:id="rId15"/>
    <p:sldId id="279" r:id="rId16"/>
    <p:sldId id="277" r:id="rId17"/>
    <p:sldId id="278" r:id="rId18"/>
    <p:sldId id="282" r:id="rId19"/>
    <p:sldId id="280" r:id="rId20"/>
    <p:sldId id="28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74" autoAdjust="0"/>
  </p:normalViewPr>
  <p:slideViewPr>
    <p:cSldViewPr snapToGrid="0" showGuides="1">
      <p:cViewPr varScale="1">
        <p:scale>
          <a:sx n="85" d="100"/>
          <a:sy n="85" d="100"/>
        </p:scale>
        <p:origin x="638" y="6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Project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Name- Aryan Vyas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A0985-486B-42A6-B3B2-E7D2B498BD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104888"/>
            <a:ext cx="5475600" cy="4013337"/>
          </a:xfrm>
        </p:spPr>
        <p:txBody>
          <a:bodyPr>
            <a:normAutofit fontScale="70000" lnSpcReduction="20000"/>
          </a:bodyPr>
          <a:lstStyle/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sgd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SGD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momentum=momentum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decay=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decay_rate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nesterov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Build model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model= Sequential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Embedding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vocab_size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embedding_size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input_length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Conv1D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filters=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padding=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MaxPooling1D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Bidirectional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LSTM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Dropout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931336-1F2D-47B8-A608-ABB9C5B40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204640"/>
            <a:ext cx="7368596" cy="7811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503274-59A7-424F-B63F-EB075E7B422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C44165-091B-4556-93AD-F0F791BA4B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FCABA8-7B52-418E-AAB0-3A258B74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929779"/>
          </a:xfrm>
        </p:spPr>
        <p:txBody>
          <a:bodyPr/>
          <a:lstStyle/>
          <a:p>
            <a:r>
              <a:rPr lang="en-GB" dirty="0"/>
              <a:t>Building the Model - </a:t>
            </a:r>
            <a:r>
              <a:rPr lang="en-GB" dirty="0" err="1"/>
              <a:t>Tensorflow</a:t>
            </a:r>
            <a:endParaRPr lang="en-GB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1F953D2-E71F-4E72-B1FA-D8D8D990C5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700" y="2104888"/>
            <a:ext cx="5475288" cy="4013337"/>
          </a:xfrm>
        </p:spPr>
        <p:txBody>
          <a:bodyPr>
            <a:normAutofit fontScale="62500" lnSpcReduction="20000"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tensorflow.keras.models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tensorflow.keras.layers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Embedding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Conv1D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MaxPooling1D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Bidirectional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LSTM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Dense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Dropout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tensorflow.keras.metrics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Precision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Recall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tensorflow.keras.optimizers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SGD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tensorflow.keras.optimizers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RMSprop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datasets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tensorflow.keras.callbacks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LearningRateScheduler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tensorflow.keras.callbacks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History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losses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08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B0EC-B029-4D35-AA97-A72494A288F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824753"/>
            <a:ext cx="5826314" cy="5293473"/>
          </a:xfrm>
        </p:spPr>
        <p:txBody>
          <a:bodyPr>
            <a:normAutofit/>
          </a:bodyPr>
          <a:lstStyle/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loss=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optimizer=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sgd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metrics=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Precision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Recall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history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epochs=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epochs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df2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compute_vader_scores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cleantext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df2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3C1E4-4233-42D2-A62C-AC1B4AFD97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6ADF-40E1-4AE1-A72E-42E0B921434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Accuracy : 0.4178</a:t>
            </a:r>
          </a:p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Precision : 0.6849 </a:t>
            </a:r>
          </a:p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Recall : 0.0220 </a:t>
            </a:r>
          </a:p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F1 Score : 0.0426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9D9E8F-094D-4AD5-99FC-D79E2243591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5757A4-206F-4160-A451-B09FB2FD410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30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F646FA-03E6-4846-91DC-EAB5ECDB29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E7F6AB-F2F4-465D-973C-66F44EB087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6C278CD-2688-4CB1-8352-FB82FC9E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70F12AB-0B16-4A73-879A-7EC54823C39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9" y="1514475"/>
            <a:ext cx="7009654" cy="4680137"/>
          </a:xfrm>
        </p:spPr>
        <p:txBody>
          <a:bodyPr>
            <a:normAutofit fontScale="25000" lnSpcReduction="20000"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confusion_matrix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'''Function to plot confusion matrix for the passed model and the data'''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sentiment_classes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  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Negative'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'Neutral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'Positive'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use model to do the prediction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compute confusion matrix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cm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axis=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axis=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axis=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axis=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plot confusion matrix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plt.cm.Blues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xticklabels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sentiment_classes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yticklabels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sentiment_classes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'Confusion matrix'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'Actual label'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'Predicted label'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398D7A-53B2-4431-B93F-D8025A6A5C5A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018" y="1812925"/>
            <a:ext cx="3875282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1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06360A-DF5D-43A0-9465-7823B236E0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7FDFDE-7CE7-460B-BC1C-1467034F85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D8ACE1-7DD0-436B-AD3B-98251CC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781189"/>
          </a:xfrm>
        </p:spPr>
        <p:txBody>
          <a:bodyPr/>
          <a:lstStyle/>
          <a:p>
            <a:r>
              <a:rPr lang="en-GB" dirty="0"/>
              <a:t>Accuracy and epoch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CD47E33-55CD-48E2-8EAD-6E89D28ED0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700" y="1111624"/>
            <a:ext cx="5475288" cy="5006601"/>
          </a:xfrm>
        </p:spPr>
        <p:txBody>
          <a:bodyPr>
            <a:normAutofit fontScale="40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plot_training_hist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history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'''Function to plot history for accuracy and loss'''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fig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first plot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.plot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.plot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'Model Accuracy'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set_xlabel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'epoch'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set_ylabel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.legend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'validation'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'best'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second plot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.plot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'loss'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.plot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'Model Loss'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set_xlabel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'epoch'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set_ylabel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'loss'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.legend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'validation'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'best'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plot_training_hist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history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8109B3-B6B1-4331-BC32-BA1ED9E7F827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3" y="1192306"/>
            <a:ext cx="6094695" cy="390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6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D4678-DFAA-481A-A7AA-BDD0A550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479176"/>
            <a:ext cx="5475290" cy="331931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E36C-C969-4E01-9D06-D09E74B3A4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33286"/>
            <a:ext cx="5475290" cy="4494408"/>
          </a:xfrm>
        </p:spPr>
        <p:txBody>
          <a:bodyPr>
            <a:normAutofit fontScale="40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RNN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inputs = Input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inputs'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Embedding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max_words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input_length=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LSTM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Dense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'FC1'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Activation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Dropout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Dense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out_layer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Activation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model = Model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outputs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model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 = RNN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loss=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'binary_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crossentropy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optimizer=RMSprop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metrics=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'accuracy’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test_sequences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tok.texts_to_sequences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test_sequences_matrix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sequence.pad_sequences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test_sequences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maxlen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'Test set\n  Loss: {:0.3f}\n  Accuracy: {:0.3f}'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accr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accr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AA75-D82E-4EC2-BD22-B71C0E9F9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5EDA4-8554-4009-A16E-C83697D826F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Test set Loss: 0.325 Accuracy: 0.872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8A34A2-40B3-44C9-9AC7-B4983D1C18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4AFD5A-4338-459A-86F4-A1DDA94B4DD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8BF8E2-D210-4A88-91C2-C17F135F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0050710" cy="1147969"/>
          </a:xfrm>
        </p:spPr>
        <p:txBody>
          <a:bodyPr>
            <a:normAutofit/>
          </a:bodyPr>
          <a:lstStyle/>
          <a:p>
            <a:r>
              <a:rPr lang="en-GB" dirty="0"/>
              <a:t>Changing layers and comparing accuracy</a:t>
            </a:r>
          </a:p>
        </p:txBody>
      </p:sp>
    </p:spTree>
    <p:extLst>
      <p:ext uri="{BB962C8B-B14F-4D97-AF65-F5344CB8AC3E}">
        <p14:creationId xmlns:p14="http://schemas.microsoft.com/office/powerpoint/2010/main" val="362381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A164DC-9A61-4250-9E40-99140E914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828403-98DD-4B5E-B067-625EFDCEE97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09600" y="1559860"/>
            <a:ext cx="5386388" cy="43611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7722E-016E-4340-995D-A8AC2EA25B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F96C91-A8F9-487D-94CA-5FD03ECB9C6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BF2823-C34D-4D92-B5F8-F27C97286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0CDC6A-F571-49E9-9734-A2359C2E01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D869B9-3F51-484D-AD36-B8CE537C3F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18A42DD-41CA-49CC-99DB-07796D06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75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A87C-86F9-4F86-893A-B14759FF60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762000"/>
            <a:ext cx="5475290" cy="5356225"/>
          </a:xfrm>
        </p:spPr>
        <p:txBody>
          <a:bodyPr>
            <a:normAutofit fontScale="55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RNN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inputs = Input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inputs'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Embedding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max_words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input_length=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LSTM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Dense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406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'FC1'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Activation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Dropout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Dense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out_layer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layer = Activation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model = Model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outputs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=layer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model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 = RNN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loss=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'binary_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crossentropy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optimizer=RMSprop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metrics=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test_sequences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tok.texts_to_sequences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test_sequences_matrix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sequence.pad_sequences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test_sequences</a:t>
            </a:r>
            <a:r>
              <a:rPr lang="en-GB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maxlen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'Test set\n  Loss: {:0.3f}\n  Accuracy: {:0.3f}'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accr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accr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17A44-D666-4F14-92B0-C46B24E2DB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EC7A6A-0A06-4471-963E-03C5DFA46C0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Test set Loss: 0.338 Accuracy: 0.859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E5D7BA-243B-435A-ADDE-D6144934BD7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70DE37-39D2-4B48-9C10-D217E1CDF4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8282F-088B-4919-8852-54E0727CB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02D45C-4461-498D-9169-7409359FFC3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29687" y="914400"/>
            <a:ext cx="5031635" cy="46031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9D8F4-554D-4C29-B2D5-4297DA5011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93EAC0-DB7C-4262-8499-8928C9ED159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F6A24B-8C54-402E-8261-C78FE17E00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CCF423-8C0A-4301-9486-338931BFB99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201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678478"/>
          </a:xfrm>
        </p:spPr>
        <p:txBody>
          <a:bodyPr/>
          <a:lstStyle/>
          <a:p>
            <a:r>
              <a:rPr lang="en-US" dirty="0"/>
              <a:t>Importing Libraries</a:t>
            </a:r>
            <a:endParaRPr lang="en-US" b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102660"/>
            <a:ext cx="5475290" cy="5015566"/>
          </a:xfrm>
        </p:spPr>
        <p:txBody>
          <a:bodyPr>
            <a:normAutofit fontScale="32500" lnSpcReduction="20000"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tqdm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#For </a:t>
            </a:r>
            <a:r>
              <a:rPr lang="en-GB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Preprocessing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re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GB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RegEx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for removing non-letter characters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nltk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natural language processing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nltk.download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stopwords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nltk.corpus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stopwords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nltk.stem.porter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*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nltk.sentiment.vader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SentimentIntensityAnalyzer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For Building the model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#For data visualization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matplotlib.patches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mpatches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pd.options.plotting.backend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plotly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dirty="0"/>
              <a:t>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0D32A-36D9-4927-900A-5503C419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7" y="322730"/>
            <a:ext cx="6937937" cy="878542"/>
          </a:xfrm>
        </p:spPr>
        <p:txBody>
          <a:bodyPr>
            <a:normAutofit/>
          </a:bodyPr>
          <a:lstStyle/>
          <a:p>
            <a:r>
              <a:rPr lang="en-GB" dirty="0"/>
              <a:t>Converting text into a sequence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BC3F-B2CD-4053-9912-023A14BBF21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201272"/>
            <a:ext cx="7217974" cy="5155078"/>
          </a:xfrm>
        </p:spPr>
        <p:txBody>
          <a:bodyPr>
            <a:normAutofit fontScale="70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tweet_to_words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tweet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''' Convert tweet text into a sequence of words '''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convert to lowercase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text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tweet.lower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remove non letters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text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re.sub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"[^a-zA-Z0-9]"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 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text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tokenize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words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text.split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remove </a:t>
            </a:r>
            <a:r>
              <a:rPr lang="en-GB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stopwords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words = 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 </a:t>
            </a:r>
            <a:r>
              <a:rPr lang="en-GB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words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 </a:t>
            </a:r>
            <a:r>
              <a:rPr lang="en-GB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stopwords.words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english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)]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apply stemming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words = 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PorterStemmer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.stem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 </a:t>
            </a:r>
            <a:r>
              <a:rPr lang="en-GB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words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return list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words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3FAE9-3FBA-4796-B2F6-C45F4F7B66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1623" y="2104888"/>
            <a:ext cx="2930690" cy="7811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821F62-D284-4D82-95D0-76EE28EF50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B18F20-F09A-4847-8207-2909544A9E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6DA7426-0EA9-4497-A881-9ECA57F876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15081" y="2886076"/>
            <a:ext cx="3047231" cy="3232149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7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F0383-5272-4F31-A28D-0AE2FA08A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51E666-9A41-4E5F-B0E1-89F21B140FA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20699" y="1210235"/>
            <a:ext cx="7744759" cy="4580889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1803FE-1676-4301-BC2C-59D687B82AE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9E755F-2077-4D5A-8933-C6DC2FADE9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03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74EE-3870-473B-94DD-3ACA3ADF4E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506072"/>
            <a:ext cx="5475290" cy="4612154"/>
          </a:xfrm>
        </p:spPr>
        <p:txBody>
          <a:bodyPr>
            <a:normAutofit fontScale="92500" lnSpcReduction="10000"/>
          </a:bodyPr>
          <a:lstStyle/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cleantext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item </a:t>
            </a:r>
            <a:r>
              <a:rPr lang="en-GB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'text'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words=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tweet_to_words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item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cleantext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words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cleantext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cleantext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unlist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words=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item </a:t>
            </a:r>
            <a:r>
              <a:rPr lang="en-GB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words+=item+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 '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words</a:t>
            </a:r>
          </a:p>
          <a:p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F177D-94A7-4011-9F7F-96D880FD71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4A5384-5B19-47E3-B9AC-DAC4E031E5C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60BC41-439C-4E2C-B323-96251DD1F85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C58A9B-EE60-46DA-A2B4-6F41E8EBDB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2A120D9-4E56-4CA4-9688-51D71D60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4818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B834-A6E5-43EC-BB35-FC3AC4DBC00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515036"/>
            <a:ext cx="5475290" cy="4706470"/>
          </a:xfrm>
        </p:spPr>
        <p:txBody>
          <a:bodyPr>
            <a:normAutofit fontScale="625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compute_vader_scores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sid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SentimentIntensityAnalyzer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vader_neg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.apply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sid.polarity_scores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unlist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"neg"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vader_neu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.apply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sid.polarity_scores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unlist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"neu"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vader_pos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.apply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sid.polarity_scores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unlist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vader_comp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.apply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sid.polarity_scores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unlist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"compound"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'cleantext2'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.apply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unlist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df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df2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compute_vader_scores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cleantext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df2</a:t>
            </a:r>
          </a:p>
          <a:p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A6F00F3-1DC6-4304-993B-DAC2B44E054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186488" y="1344706"/>
            <a:ext cx="5924830" cy="4168588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CD971-47A1-4CF7-901F-75B750843C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495A5C-9D45-43A2-B4DC-01ECA9D8B1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145F29D-2C86-420F-B3E9-F9CDD14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965348"/>
          </a:xfrm>
        </p:spPr>
        <p:txBody>
          <a:bodyPr/>
          <a:lstStyle/>
          <a:p>
            <a:r>
              <a:rPr lang="en-GB" dirty="0"/>
              <a:t>Sentiment Analysis using VADER</a:t>
            </a:r>
          </a:p>
        </p:txBody>
      </p:sp>
    </p:spTree>
    <p:extLst>
      <p:ext uri="{BB962C8B-B14F-4D97-AF65-F5344CB8AC3E}">
        <p14:creationId xmlns:p14="http://schemas.microsoft.com/office/powerpoint/2010/main" val="211458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0D3E7-F76F-4AE1-AC56-350B9B6FB80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304802" y="784972"/>
            <a:ext cx="4775807" cy="557137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ADEEBE-9C8C-4C33-BDFC-B187F411B74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41FF2D-4206-4911-874C-6C6B6F7B5A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CEF551-23EC-46A6-9B00-587FF9AC1585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88" y="636494"/>
            <a:ext cx="5369859" cy="54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8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7A118A-5D6F-4B2B-B6DC-1637FF4C568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4E7C71-BF8A-4958-A878-0FFBCAE331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A01608-4220-4613-B1FB-AE0DF0B5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866737"/>
          </a:xfrm>
        </p:spPr>
        <p:txBody>
          <a:bodyPr/>
          <a:lstStyle/>
          <a:p>
            <a:r>
              <a:rPr lang="en-GB" dirty="0"/>
              <a:t>Tokenization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2F8306-5801-4F4C-BACB-61C40CD6AFF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700" y="1156448"/>
            <a:ext cx="5475288" cy="4961778"/>
          </a:xfrm>
        </p:spPr>
        <p:txBody>
          <a:bodyPr>
            <a:normAutofit fontScale="40000" lnSpcReduction="20000"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tensorflow.keras.preprocessing.text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Tokenizer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tensorflow.keras.preprocessing.sequence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pad_sequences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max_words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5000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tokenize_pad_sequences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'''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   This function tokenize the input text into 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sequnences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of </a:t>
            </a:r>
            <a:r>
              <a:rPr lang="en-GB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intergers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and then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   pad each sequence to the same length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   '''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Text tokenization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tokenizer = Tokenizer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num_words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max_words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lower=</a:t>
            </a:r>
            <a:r>
              <a:rPr lang="en-GB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split=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tokenizer.fit_on_texts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X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tokenizer.texts_to_sequences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X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pad_sequences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padding=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maxlen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tokenizer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'Before Tokenization &amp; Padding \n'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'cleantext2'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tokenizer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tokenize_pad_sequences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'cleantext2'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'After Tokenization &amp; Padding \n'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C7E14E2-37CE-41D1-B24B-E6D7A98AF7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EE53B75-F2B2-4AB8-B2AD-B04D2CEEEE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2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5757-92AA-40DE-A531-1DD4A0FB81A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005762"/>
            <a:ext cx="5475290" cy="4112463"/>
          </a:xfrm>
        </p:spPr>
        <p:txBody>
          <a:bodyPr>
            <a:normAutofit fontScale="85000" lnSpcReduction="20000"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pd.get_dummies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'class'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y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'Train Set: 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y_train.shape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'Validation Set: 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X_val.shape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y_val.shape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'Test Set: '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y_test.shape</a:t>
            </a:r>
            <a:r>
              <a:rPr lang="en-GB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AB32B-8F8A-4676-A5FF-98CAD6C36C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1B361-9C78-4370-B770-30D2DABB8D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Train Set: (6822, 50) (6822, 3) </a:t>
            </a:r>
          </a:p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Validation Set: (2274, 50) (2274, 3) </a:t>
            </a:r>
          </a:p>
          <a:p>
            <a:r>
              <a:rPr lang="en-GB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Test Set: (2274, 50) (2274, 3)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CEFE67-33E5-453C-9DE8-B71AF59B3E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Test, Train and Validation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C5507-5C0D-4AD6-93A8-1EE3ECA326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C5B2C2-DC47-4FD4-BDC7-C8EA3BD697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4F3DDE-62BD-44E9-BE80-D2B28552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53836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144</TotalTime>
  <Words>2142</Words>
  <Application>Microsoft Office PowerPoint</Application>
  <PresentationFormat>Widescreen</PresentationFormat>
  <Paragraphs>237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Gill Sans SemiBold</vt:lpstr>
      <vt:lpstr>Times New Roman</vt:lpstr>
      <vt:lpstr>Office Theme</vt:lpstr>
      <vt:lpstr>Deep Learning Project</vt:lpstr>
      <vt:lpstr>Importing Libraries</vt:lpstr>
      <vt:lpstr>PowerPoint Presentation</vt:lpstr>
      <vt:lpstr>PowerPoint Presentation</vt:lpstr>
      <vt:lpstr>Cleaning the dataset</vt:lpstr>
      <vt:lpstr>Sentiment Analysis using VADER</vt:lpstr>
      <vt:lpstr>PowerPoint Presentation</vt:lpstr>
      <vt:lpstr>Tokenization</vt:lpstr>
      <vt:lpstr>Splitting the dataset</vt:lpstr>
      <vt:lpstr>Building the Model - Tensorflow</vt:lpstr>
      <vt:lpstr>PowerPoint Presentation</vt:lpstr>
      <vt:lpstr>Confusion Matrix</vt:lpstr>
      <vt:lpstr>Accuracy and epoch</vt:lpstr>
      <vt:lpstr>Changing layers and comparing accuracy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aryan21 vyas</dc:creator>
  <cp:lastModifiedBy>aryan21 vyas</cp:lastModifiedBy>
  <cp:revision>16</cp:revision>
  <dcterms:created xsi:type="dcterms:W3CDTF">2022-02-02T19:38:16Z</dcterms:created>
  <dcterms:modified xsi:type="dcterms:W3CDTF">2022-02-02T22:02:26Z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