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9FF"/>
    <a:srgbClr val="7D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21899-3C60-4C6F-9098-06C03DB5056D}" v="108" dt="2023-10-10T15:12:38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 Sasi" userId="2ecac09374654598" providerId="LiveId" clId="{F1021899-3C60-4C6F-9098-06C03DB5056D}"/>
    <pc:docChg chg="undo redo custSel addSld delSld modSld sldOrd">
      <pc:chgData name="Arya Sasi" userId="2ecac09374654598" providerId="LiveId" clId="{F1021899-3C60-4C6F-9098-06C03DB5056D}" dt="2023-10-10T15:12:38.225" v="1813" actId="14100"/>
      <pc:docMkLst>
        <pc:docMk/>
      </pc:docMkLst>
      <pc:sldChg chg="addSp delSp modSp mod ord">
        <pc:chgData name="Arya Sasi" userId="2ecac09374654598" providerId="LiveId" clId="{F1021899-3C60-4C6F-9098-06C03DB5056D}" dt="2023-10-10T15:12:38.225" v="1813" actId="14100"/>
        <pc:sldMkLst>
          <pc:docMk/>
          <pc:sldMk cId="514503310" sldId="256"/>
        </pc:sldMkLst>
        <pc:spChg chg="mod">
          <ac:chgData name="Arya Sasi" userId="2ecac09374654598" providerId="LiveId" clId="{F1021899-3C60-4C6F-9098-06C03DB5056D}" dt="2023-10-10T15:12:24.173" v="1808" actId="1076"/>
          <ac:spMkLst>
            <pc:docMk/>
            <pc:sldMk cId="514503310" sldId="256"/>
            <ac:spMk id="2" creationId="{45323DD6-D8CA-E90F-219B-FEFDFE9AF241}"/>
          </ac:spMkLst>
        </pc:spChg>
        <pc:spChg chg="add del">
          <ac:chgData name="Arya Sasi" userId="2ecac09374654598" providerId="LiveId" clId="{F1021899-3C60-4C6F-9098-06C03DB5056D}" dt="2023-10-03T14:14:45.153" v="3" actId="22"/>
          <ac:spMkLst>
            <pc:docMk/>
            <pc:sldMk cId="514503310" sldId="256"/>
            <ac:spMk id="3" creationId="{A5BE0C57-C6E6-E045-4130-81A90AF28930}"/>
          </ac:spMkLst>
        </pc:spChg>
        <pc:spChg chg="add mod">
          <ac:chgData name="Arya Sasi" userId="2ecac09374654598" providerId="LiveId" clId="{F1021899-3C60-4C6F-9098-06C03DB5056D}" dt="2023-10-05T10:47:17.693" v="1027" actId="1076"/>
          <ac:spMkLst>
            <pc:docMk/>
            <pc:sldMk cId="514503310" sldId="256"/>
            <ac:spMk id="3" creationId="{EE258BB7-0942-C63B-E7FA-108BFAA04EBB}"/>
          </ac:spMkLst>
        </pc:spChg>
        <pc:spChg chg="del">
          <ac:chgData name="Arya Sasi" userId="2ecac09374654598" providerId="LiveId" clId="{F1021899-3C60-4C6F-9098-06C03DB5056D}" dt="2023-10-04T20:29:56.256" v="376" actId="478"/>
          <ac:spMkLst>
            <pc:docMk/>
            <pc:sldMk cId="514503310" sldId="256"/>
            <ac:spMk id="4" creationId="{6CDB3EFA-6F3F-D7FF-5995-7B023FCF5F88}"/>
          </ac:spMkLst>
        </pc:spChg>
        <pc:spChg chg="add del mod">
          <ac:chgData name="Arya Sasi" userId="2ecac09374654598" providerId="LiveId" clId="{F1021899-3C60-4C6F-9098-06C03DB5056D}" dt="2023-10-05T08:10:08.706" v="430" actId="478"/>
          <ac:spMkLst>
            <pc:docMk/>
            <pc:sldMk cId="514503310" sldId="256"/>
            <ac:spMk id="4" creationId="{A9D818DE-CFDE-E200-9239-445357420C40}"/>
          </ac:spMkLst>
        </pc:spChg>
        <pc:spChg chg="add del mod">
          <ac:chgData name="Arya Sasi" userId="2ecac09374654598" providerId="LiveId" clId="{F1021899-3C60-4C6F-9098-06C03DB5056D}" dt="2023-10-05T08:08:41.867" v="415" actId="478"/>
          <ac:spMkLst>
            <pc:docMk/>
            <pc:sldMk cId="514503310" sldId="256"/>
            <ac:spMk id="5" creationId="{47ED7721-E50E-5451-DA39-7B0324F7C95A}"/>
          </ac:spMkLst>
        </pc:spChg>
        <pc:spChg chg="add mod">
          <ac:chgData name="Arya Sasi" userId="2ecac09374654598" providerId="LiveId" clId="{F1021899-3C60-4C6F-9098-06C03DB5056D}" dt="2023-10-05T10:46:26.884" v="1018" actId="1076"/>
          <ac:spMkLst>
            <pc:docMk/>
            <pc:sldMk cId="514503310" sldId="256"/>
            <ac:spMk id="6" creationId="{80F33E55-09D3-3030-4669-53BFEDAC2DB8}"/>
          </ac:spMkLst>
        </pc:spChg>
        <pc:spChg chg="add del mod">
          <ac:chgData name="Arya Sasi" userId="2ecac09374654598" providerId="LiveId" clId="{F1021899-3C60-4C6F-9098-06C03DB5056D}" dt="2023-10-03T15:49:29.140" v="15" actId="478"/>
          <ac:spMkLst>
            <pc:docMk/>
            <pc:sldMk cId="514503310" sldId="256"/>
            <ac:spMk id="6" creationId="{CB94B276-7261-6917-A344-F3B59EA2E50B}"/>
          </ac:spMkLst>
        </pc:spChg>
        <pc:spChg chg="add del mod">
          <ac:chgData name="Arya Sasi" userId="2ecac09374654598" providerId="LiveId" clId="{F1021899-3C60-4C6F-9098-06C03DB5056D}" dt="2023-10-05T08:09:06.147" v="418" actId="478"/>
          <ac:spMkLst>
            <pc:docMk/>
            <pc:sldMk cId="514503310" sldId="256"/>
            <ac:spMk id="7" creationId="{17481F78-9B18-02B1-0745-C1D2C241FDCF}"/>
          </ac:spMkLst>
        </pc:spChg>
        <pc:spChg chg="add mod">
          <ac:chgData name="Arya Sasi" userId="2ecac09374654598" providerId="LiveId" clId="{F1021899-3C60-4C6F-9098-06C03DB5056D}" dt="2023-10-05T10:46:52.695" v="1023" actId="1076"/>
          <ac:spMkLst>
            <pc:docMk/>
            <pc:sldMk cId="514503310" sldId="256"/>
            <ac:spMk id="8" creationId="{675CC5A3-74CC-20A0-A617-7DC6C3D6E259}"/>
          </ac:spMkLst>
        </pc:spChg>
        <pc:spChg chg="add del">
          <ac:chgData name="Arya Sasi" userId="2ecac09374654598" providerId="LiveId" clId="{F1021899-3C60-4C6F-9098-06C03DB5056D}" dt="2023-10-03T14:17:21.999" v="9" actId="22"/>
          <ac:spMkLst>
            <pc:docMk/>
            <pc:sldMk cId="514503310" sldId="256"/>
            <ac:spMk id="8" creationId="{E340D60F-435B-5189-B073-B340AE664C27}"/>
          </ac:spMkLst>
        </pc:spChg>
        <pc:spChg chg="add del mod">
          <ac:chgData name="Arya Sasi" userId="2ecac09374654598" providerId="LiveId" clId="{F1021899-3C60-4C6F-9098-06C03DB5056D}" dt="2023-10-03T15:49:25.015" v="14" actId="478"/>
          <ac:spMkLst>
            <pc:docMk/>
            <pc:sldMk cId="514503310" sldId="256"/>
            <ac:spMk id="10" creationId="{A1A63360-068E-A4DF-126B-FD44B1275948}"/>
          </ac:spMkLst>
        </pc:spChg>
        <pc:spChg chg="add del mod topLvl">
          <ac:chgData name="Arya Sasi" userId="2ecac09374654598" providerId="LiveId" clId="{F1021899-3C60-4C6F-9098-06C03DB5056D}" dt="2023-10-05T08:26:50.379" v="529"/>
          <ac:spMkLst>
            <pc:docMk/>
            <pc:sldMk cId="514503310" sldId="256"/>
            <ac:spMk id="11" creationId="{D23B79D1-BF33-78F9-02B8-C202064AA6C8}"/>
          </ac:spMkLst>
        </pc:spChg>
        <pc:spChg chg="add mod">
          <ac:chgData name="Arya Sasi" userId="2ecac09374654598" providerId="LiveId" clId="{F1021899-3C60-4C6F-9098-06C03DB5056D}" dt="2023-10-05T10:46:34.023" v="1019" actId="1076"/>
          <ac:spMkLst>
            <pc:docMk/>
            <pc:sldMk cId="514503310" sldId="256"/>
            <ac:spMk id="12" creationId="{4E95069B-973E-936A-ED08-A30B16424F9F}"/>
          </ac:spMkLst>
        </pc:spChg>
        <pc:spChg chg="add del mod topLvl">
          <ac:chgData name="Arya Sasi" userId="2ecac09374654598" providerId="LiveId" clId="{F1021899-3C60-4C6F-9098-06C03DB5056D}" dt="2023-10-05T08:25:37.539" v="519" actId="478"/>
          <ac:spMkLst>
            <pc:docMk/>
            <pc:sldMk cId="514503310" sldId="256"/>
            <ac:spMk id="13" creationId="{DA247FD4-573F-74F4-8CF3-1E9D37EC9FFA}"/>
          </ac:spMkLst>
        </pc:spChg>
        <pc:spChg chg="add mod">
          <ac:chgData name="Arya Sasi" userId="2ecac09374654598" providerId="LiveId" clId="{F1021899-3C60-4C6F-9098-06C03DB5056D}" dt="2023-10-05T08:14:26.147" v="472" actId="2711"/>
          <ac:spMkLst>
            <pc:docMk/>
            <pc:sldMk cId="514503310" sldId="256"/>
            <ac:spMk id="15" creationId="{FBD5A30F-CC19-A5CA-A1AF-7AF60B42CE81}"/>
          </ac:spMkLst>
        </pc:spChg>
        <pc:spChg chg="add mod">
          <ac:chgData name="Arya Sasi" userId="2ecac09374654598" providerId="LiveId" clId="{F1021899-3C60-4C6F-9098-06C03DB5056D}" dt="2023-10-05T10:47:04.132" v="1025" actId="1076"/>
          <ac:spMkLst>
            <pc:docMk/>
            <pc:sldMk cId="514503310" sldId="256"/>
            <ac:spMk id="16" creationId="{C7A299A5-7AB2-2E5E-369F-C7C91C80808B}"/>
          </ac:spMkLst>
        </pc:spChg>
        <pc:spChg chg="add mod">
          <ac:chgData name="Arya Sasi" userId="2ecac09374654598" providerId="LiveId" clId="{F1021899-3C60-4C6F-9098-06C03DB5056D}" dt="2023-10-05T08:14:26.147" v="472" actId="2711"/>
          <ac:spMkLst>
            <pc:docMk/>
            <pc:sldMk cId="514503310" sldId="256"/>
            <ac:spMk id="17" creationId="{6349FCBA-9707-AF2F-A531-AD99C240E514}"/>
          </ac:spMkLst>
        </pc:spChg>
        <pc:spChg chg="add mod">
          <ac:chgData name="Arya Sasi" userId="2ecac09374654598" providerId="LiveId" clId="{F1021899-3C60-4C6F-9098-06C03DB5056D}" dt="2023-10-05T10:45:12.936" v="1010" actId="403"/>
          <ac:spMkLst>
            <pc:docMk/>
            <pc:sldMk cId="514503310" sldId="256"/>
            <ac:spMk id="23" creationId="{B0FCDC58-94FC-B200-53A5-979791A8E856}"/>
          </ac:spMkLst>
        </pc:spChg>
        <pc:spChg chg="add del mod">
          <ac:chgData name="Arya Sasi" userId="2ecac09374654598" providerId="LiveId" clId="{F1021899-3C60-4C6F-9098-06C03DB5056D}" dt="2023-10-05T08:29:33.410" v="557"/>
          <ac:spMkLst>
            <pc:docMk/>
            <pc:sldMk cId="514503310" sldId="256"/>
            <ac:spMk id="25" creationId="{46A4AE37-45B2-7495-3C05-90FA22F76E1C}"/>
          </ac:spMkLst>
        </pc:spChg>
        <pc:spChg chg="add del mod">
          <ac:chgData name="Arya Sasi" userId="2ecac09374654598" providerId="LiveId" clId="{F1021899-3C60-4C6F-9098-06C03DB5056D}" dt="2023-10-05T08:29:33.410" v="559"/>
          <ac:spMkLst>
            <pc:docMk/>
            <pc:sldMk cId="514503310" sldId="256"/>
            <ac:spMk id="27" creationId="{05BE8221-9229-F188-4A36-00903BCE6ED8}"/>
          </ac:spMkLst>
        </pc:spChg>
        <pc:spChg chg="add mod">
          <ac:chgData name="Arya Sasi" userId="2ecac09374654598" providerId="LiveId" clId="{F1021899-3C60-4C6F-9098-06C03DB5056D}" dt="2023-10-05T10:45:18.191" v="1011" actId="403"/>
          <ac:spMkLst>
            <pc:docMk/>
            <pc:sldMk cId="514503310" sldId="256"/>
            <ac:spMk id="29" creationId="{15B65239-F9EE-43C9-27EF-094D886523F9}"/>
          </ac:spMkLst>
        </pc:spChg>
        <pc:spChg chg="add mod">
          <ac:chgData name="Arya Sasi" userId="2ecac09374654598" providerId="LiveId" clId="{F1021899-3C60-4C6F-9098-06C03DB5056D}" dt="2023-10-10T15:11:59.044" v="1805" actId="1037"/>
          <ac:spMkLst>
            <pc:docMk/>
            <pc:sldMk cId="514503310" sldId="256"/>
            <ac:spMk id="30" creationId="{1A0CC192-E305-65B2-F593-715676EDA7ED}"/>
          </ac:spMkLst>
        </pc:spChg>
        <pc:spChg chg="add mod">
          <ac:chgData name="Arya Sasi" userId="2ecac09374654598" providerId="LiveId" clId="{F1021899-3C60-4C6F-9098-06C03DB5056D}" dt="2023-10-10T15:11:25.699" v="1761" actId="14100"/>
          <ac:spMkLst>
            <pc:docMk/>
            <pc:sldMk cId="514503310" sldId="256"/>
            <ac:spMk id="31" creationId="{3A36AFB1-DF47-2344-E408-492D35B3FB0C}"/>
          </ac:spMkLst>
        </pc:spChg>
        <pc:spChg chg="add mod">
          <ac:chgData name="Arya Sasi" userId="2ecac09374654598" providerId="LiveId" clId="{F1021899-3C60-4C6F-9098-06C03DB5056D}" dt="2023-10-10T15:11:52.101" v="1792" actId="1037"/>
          <ac:spMkLst>
            <pc:docMk/>
            <pc:sldMk cId="514503310" sldId="256"/>
            <ac:spMk id="32" creationId="{982DAB43-B001-FD73-32FD-EA9D5713EFE4}"/>
          </ac:spMkLst>
        </pc:spChg>
        <pc:spChg chg="add mod">
          <ac:chgData name="Arya Sasi" userId="2ecac09374654598" providerId="LiveId" clId="{F1021899-3C60-4C6F-9098-06C03DB5056D}" dt="2023-10-05T10:44:57.788" v="1008" actId="255"/>
          <ac:spMkLst>
            <pc:docMk/>
            <pc:sldMk cId="514503310" sldId="256"/>
            <ac:spMk id="35" creationId="{A945C5A1-77E0-00F0-3F4B-0C32A7511AFC}"/>
          </ac:spMkLst>
        </pc:spChg>
        <pc:spChg chg="add mod">
          <ac:chgData name="Arya Sasi" userId="2ecac09374654598" providerId="LiveId" clId="{F1021899-3C60-4C6F-9098-06C03DB5056D}" dt="2023-10-05T10:44:57.788" v="1008" actId="255"/>
          <ac:spMkLst>
            <pc:docMk/>
            <pc:sldMk cId="514503310" sldId="256"/>
            <ac:spMk id="37" creationId="{207ABED2-C378-0E64-5549-261F9D6B5BB8}"/>
          </ac:spMkLst>
        </pc:spChg>
        <pc:spChg chg="add mod">
          <ac:chgData name="Arya Sasi" userId="2ecac09374654598" providerId="LiveId" clId="{F1021899-3C60-4C6F-9098-06C03DB5056D}" dt="2023-10-05T10:48:30.108" v="1034" actId="1076"/>
          <ac:spMkLst>
            <pc:docMk/>
            <pc:sldMk cId="514503310" sldId="256"/>
            <ac:spMk id="40" creationId="{062FCCD2-A64B-03CA-1AEB-843C5CE459C1}"/>
          </ac:spMkLst>
        </pc:spChg>
        <pc:spChg chg="add mod">
          <ac:chgData name="Arya Sasi" userId="2ecac09374654598" providerId="LiveId" clId="{F1021899-3C60-4C6F-9098-06C03DB5056D}" dt="2023-10-05T10:48:24.163" v="1033" actId="1076"/>
          <ac:spMkLst>
            <pc:docMk/>
            <pc:sldMk cId="514503310" sldId="256"/>
            <ac:spMk id="42" creationId="{19492C0F-79AE-AE35-2B19-C90AE550722E}"/>
          </ac:spMkLst>
        </pc:spChg>
        <pc:spChg chg="add mod">
          <ac:chgData name="Arya Sasi" userId="2ecac09374654598" providerId="LiveId" clId="{F1021899-3C60-4C6F-9098-06C03DB5056D}" dt="2023-10-05T10:48:36.443" v="1035" actId="1076"/>
          <ac:spMkLst>
            <pc:docMk/>
            <pc:sldMk cId="514503310" sldId="256"/>
            <ac:spMk id="44" creationId="{FEB40BAD-F0AC-7873-7096-D3B6CB0FEAD8}"/>
          </ac:spMkLst>
        </pc:spChg>
        <pc:grpChg chg="add mod">
          <ac:chgData name="Arya Sasi" userId="2ecac09374654598" providerId="LiveId" clId="{F1021899-3C60-4C6F-9098-06C03DB5056D}" dt="2023-10-04T20:30:06.053" v="377" actId="164"/>
          <ac:grpSpMkLst>
            <pc:docMk/>
            <pc:sldMk cId="514503310" sldId="256"/>
            <ac:grpSpMk id="9" creationId="{61E44B7C-0360-5D4F-C99D-132A404C16F4}"/>
          </ac:grpSpMkLst>
        </pc:grpChg>
        <pc:grpChg chg="add del mod">
          <ac:chgData name="Arya Sasi" userId="2ecac09374654598" providerId="LiveId" clId="{F1021899-3C60-4C6F-9098-06C03DB5056D}" dt="2023-10-05T08:25:37.539" v="519" actId="478"/>
          <ac:grpSpMkLst>
            <pc:docMk/>
            <pc:sldMk cId="514503310" sldId="256"/>
            <ac:grpSpMk id="18" creationId="{362A4FFA-0827-F3B6-AD7B-F14D3A7C10C2}"/>
          </ac:grpSpMkLst>
        </pc:grpChg>
        <pc:grpChg chg="add del mod">
          <ac:chgData name="Arya Sasi" userId="2ecac09374654598" providerId="LiveId" clId="{F1021899-3C60-4C6F-9098-06C03DB5056D}" dt="2023-10-05T08:21:52.801" v="487" actId="478"/>
          <ac:grpSpMkLst>
            <pc:docMk/>
            <pc:sldMk cId="514503310" sldId="256"/>
            <ac:grpSpMk id="19" creationId="{ACB26F0D-245D-49C2-69BD-C41678A8AA3B}"/>
          </ac:grpSpMkLst>
        </pc:grpChg>
        <pc:grpChg chg="add mod">
          <ac:chgData name="Arya Sasi" userId="2ecac09374654598" providerId="LiveId" clId="{F1021899-3C60-4C6F-9098-06C03DB5056D}" dt="2023-10-05T08:11:27.932" v="440" actId="164"/>
          <ac:grpSpMkLst>
            <pc:docMk/>
            <pc:sldMk cId="514503310" sldId="256"/>
            <ac:grpSpMk id="20" creationId="{181395F7-5000-12CA-D30B-39CB70C438A6}"/>
          </ac:grpSpMkLst>
        </pc:grpChg>
        <pc:grpChg chg="add mod">
          <ac:chgData name="Arya Sasi" userId="2ecac09374654598" providerId="LiveId" clId="{F1021899-3C60-4C6F-9098-06C03DB5056D}" dt="2023-10-05T10:47:09.945" v="1026" actId="1076"/>
          <ac:grpSpMkLst>
            <pc:docMk/>
            <pc:sldMk cId="514503310" sldId="256"/>
            <ac:grpSpMk id="21" creationId="{B02D828F-5D58-D4F5-2AAD-3E8D0E0B238D}"/>
          </ac:grpSpMkLst>
        </pc:grpChg>
        <pc:grpChg chg="add mod">
          <ac:chgData name="Arya Sasi" userId="2ecac09374654598" providerId="LiveId" clId="{F1021899-3C60-4C6F-9098-06C03DB5056D}" dt="2023-10-10T15:11:19.147" v="1760" actId="1076"/>
          <ac:grpSpMkLst>
            <pc:docMk/>
            <pc:sldMk cId="514503310" sldId="256"/>
            <ac:grpSpMk id="33" creationId="{BA35C375-B369-5FCC-AE6C-A92DCA2338AE}"/>
          </ac:grpSpMkLst>
        </pc:grpChg>
        <pc:grpChg chg="add mod">
          <ac:chgData name="Arya Sasi" userId="2ecac09374654598" providerId="LiveId" clId="{F1021899-3C60-4C6F-9098-06C03DB5056D}" dt="2023-10-10T15:12:07.737" v="1806" actId="1076"/>
          <ac:grpSpMkLst>
            <pc:docMk/>
            <pc:sldMk cId="514503310" sldId="256"/>
            <ac:grpSpMk id="38" creationId="{13AF1915-72C3-34D7-F458-308146917A21}"/>
          </ac:grpSpMkLst>
        </pc:grpChg>
        <pc:grpChg chg="add mod">
          <ac:chgData name="Arya Sasi" userId="2ecac09374654598" providerId="LiveId" clId="{F1021899-3C60-4C6F-9098-06C03DB5056D}" dt="2023-10-10T15:12:19.475" v="1807" actId="1076"/>
          <ac:grpSpMkLst>
            <pc:docMk/>
            <pc:sldMk cId="514503310" sldId="256"/>
            <ac:grpSpMk id="45" creationId="{1885506A-FD56-782A-3F26-5AF760EB683C}"/>
          </ac:grpSpMkLst>
        </pc:grpChg>
        <pc:picChg chg="mod">
          <ac:chgData name="Arya Sasi" userId="2ecac09374654598" providerId="LiveId" clId="{F1021899-3C60-4C6F-9098-06C03DB5056D}" dt="2023-10-10T15:12:38.225" v="1813" actId="14100"/>
          <ac:picMkLst>
            <pc:docMk/>
            <pc:sldMk cId="514503310" sldId="256"/>
            <ac:picMk id="4" creationId="{8487F784-F49F-5733-EE5A-601B81D50B50}"/>
          </ac:picMkLst>
        </pc:picChg>
      </pc:sldChg>
      <pc:sldChg chg="addSp delSp modSp add mod">
        <pc:chgData name="Arya Sasi" userId="2ecac09374654598" providerId="LiveId" clId="{F1021899-3C60-4C6F-9098-06C03DB5056D}" dt="2023-10-10T15:10:54.186" v="1758" actId="1076"/>
        <pc:sldMkLst>
          <pc:docMk/>
          <pc:sldMk cId="335650960" sldId="257"/>
        </pc:sldMkLst>
        <pc:spChg chg="mod">
          <ac:chgData name="Arya Sasi" userId="2ecac09374654598" providerId="LiveId" clId="{F1021899-3C60-4C6F-9098-06C03DB5056D}" dt="2023-10-09T15:06:06.901" v="1737" actId="20577"/>
          <ac:spMkLst>
            <pc:docMk/>
            <pc:sldMk cId="335650960" sldId="257"/>
            <ac:spMk id="3" creationId="{EE258BB7-0942-C63B-E7FA-108BFAA04EBB}"/>
          </ac:spMkLst>
        </pc:spChg>
        <pc:spChg chg="mod">
          <ac:chgData name="Arya Sasi" userId="2ecac09374654598" providerId="LiveId" clId="{F1021899-3C60-4C6F-9098-06C03DB5056D}" dt="2023-10-08T20:19:42.915" v="1514" actId="207"/>
          <ac:spMkLst>
            <pc:docMk/>
            <pc:sldMk cId="335650960" sldId="257"/>
            <ac:spMk id="5" creationId="{D4E7B449-ECE4-4D09-96DB-0E11EE2523A0}"/>
          </ac:spMkLst>
        </pc:spChg>
        <pc:spChg chg="mod">
          <ac:chgData name="Arya Sasi" userId="2ecac09374654598" providerId="LiveId" clId="{F1021899-3C60-4C6F-9098-06C03DB5056D}" dt="2023-10-08T20:19:10.814" v="1511" actId="207"/>
          <ac:spMkLst>
            <pc:docMk/>
            <pc:sldMk cId="335650960" sldId="257"/>
            <ac:spMk id="7" creationId="{AB0CB32F-A446-0B50-97ED-9D3573E90BA2}"/>
          </ac:spMkLst>
        </pc:spChg>
        <pc:spChg chg="mod">
          <ac:chgData name="Arya Sasi" userId="2ecac09374654598" providerId="LiveId" clId="{F1021899-3C60-4C6F-9098-06C03DB5056D}" dt="2023-10-04T19:20:31.711" v="197" actId="6549"/>
          <ac:spMkLst>
            <pc:docMk/>
            <pc:sldMk cId="335650960" sldId="257"/>
            <ac:spMk id="8" creationId="{675CC5A3-74CC-20A0-A617-7DC6C3D6E259}"/>
          </ac:spMkLst>
        </pc:spChg>
        <pc:spChg chg="mod">
          <ac:chgData name="Arya Sasi" userId="2ecac09374654598" providerId="LiveId" clId="{F1021899-3C60-4C6F-9098-06C03DB5056D}" dt="2023-10-08T20:19:29.518" v="1513" actId="207"/>
          <ac:spMkLst>
            <pc:docMk/>
            <pc:sldMk cId="335650960" sldId="257"/>
            <ac:spMk id="8" creationId="{B8B87328-A455-FA82-F2AE-1BBFDFFA8548}"/>
          </ac:spMkLst>
        </pc:spChg>
        <pc:spChg chg="mod">
          <ac:chgData name="Arya Sasi" userId="2ecac09374654598" providerId="LiveId" clId="{F1021899-3C60-4C6F-9098-06C03DB5056D}" dt="2023-10-08T20:19:20.572" v="1512" actId="207"/>
          <ac:spMkLst>
            <pc:docMk/>
            <pc:sldMk cId="335650960" sldId="257"/>
            <ac:spMk id="9" creationId="{B5137B9F-BF4B-B44D-0384-D595D80076A9}"/>
          </ac:spMkLst>
        </pc:spChg>
        <pc:spChg chg="mod">
          <ac:chgData name="Arya Sasi" userId="2ecac09374654598" providerId="LiveId" clId="{F1021899-3C60-4C6F-9098-06C03DB5056D}" dt="2023-10-05T07:56:45.840" v="382"/>
          <ac:spMkLst>
            <pc:docMk/>
            <pc:sldMk cId="335650960" sldId="257"/>
            <ac:spMk id="10" creationId="{79488179-305B-89B7-1BFC-D694662C6916}"/>
          </ac:spMkLst>
        </pc:spChg>
        <pc:spChg chg="del">
          <ac:chgData name="Arya Sasi" userId="2ecac09374654598" providerId="LiveId" clId="{F1021899-3C60-4C6F-9098-06C03DB5056D}" dt="2023-10-04T19:20:45.873" v="199" actId="478"/>
          <ac:spMkLst>
            <pc:docMk/>
            <pc:sldMk cId="335650960" sldId="257"/>
            <ac:spMk id="11" creationId="{D23B79D1-BF33-78F9-02B8-C202064AA6C8}"/>
          </ac:spMkLst>
        </pc:spChg>
        <pc:spChg chg="del">
          <ac:chgData name="Arya Sasi" userId="2ecac09374654598" providerId="LiveId" clId="{F1021899-3C60-4C6F-9098-06C03DB5056D}" dt="2023-10-04T19:20:48.906" v="200" actId="478"/>
          <ac:spMkLst>
            <pc:docMk/>
            <pc:sldMk cId="335650960" sldId="257"/>
            <ac:spMk id="13" creationId="{DA247FD4-573F-74F4-8CF3-1E9D37EC9FFA}"/>
          </ac:spMkLst>
        </pc:spChg>
        <pc:spChg chg="mod">
          <ac:chgData name="Arya Sasi" userId="2ecac09374654598" providerId="LiveId" clId="{F1021899-3C60-4C6F-9098-06C03DB5056D}" dt="2023-10-10T15:10:54.186" v="1758" actId="1076"/>
          <ac:spMkLst>
            <pc:docMk/>
            <pc:sldMk cId="335650960" sldId="257"/>
            <ac:spMk id="13" creationId="{FF0EF34D-0A60-1309-4772-65FED22F7401}"/>
          </ac:spMkLst>
        </pc:spChg>
        <pc:grpChg chg="add mod">
          <ac:chgData name="Arya Sasi" userId="2ecac09374654598" providerId="LiveId" clId="{F1021899-3C60-4C6F-9098-06C03DB5056D}" dt="2023-10-09T15:06:21.345" v="1739" actId="14100"/>
          <ac:grpSpMkLst>
            <pc:docMk/>
            <pc:sldMk cId="335650960" sldId="257"/>
            <ac:grpSpMk id="2" creationId="{E33EB3F5-2CF9-901C-8426-7452C7161777}"/>
          </ac:grpSpMkLst>
        </pc:grpChg>
        <pc:grpChg chg="mod">
          <ac:chgData name="Arya Sasi" userId="2ecac09374654598" providerId="LiveId" clId="{F1021899-3C60-4C6F-9098-06C03DB5056D}" dt="2023-10-05T07:56:45.840" v="382"/>
          <ac:grpSpMkLst>
            <pc:docMk/>
            <pc:sldMk cId="335650960" sldId="257"/>
            <ac:grpSpMk id="6" creationId="{188EC101-220D-99F3-36DD-21E44755D076}"/>
          </ac:grpSpMkLst>
        </pc:grpChg>
        <pc:grpChg chg="del">
          <ac:chgData name="Arya Sasi" userId="2ecac09374654598" providerId="LiveId" clId="{F1021899-3C60-4C6F-9098-06C03DB5056D}" dt="2023-10-04T19:20:43.404" v="198" actId="478"/>
          <ac:grpSpMkLst>
            <pc:docMk/>
            <pc:sldMk cId="335650960" sldId="257"/>
            <ac:grpSpMk id="9" creationId="{61E44B7C-0360-5D4F-C99D-132A404C16F4}"/>
          </ac:grpSpMkLst>
        </pc:grpChg>
      </pc:sldChg>
      <pc:sldChg chg="addSp delSp modSp new mod">
        <pc:chgData name="Arya Sasi" userId="2ecac09374654598" providerId="LiveId" clId="{F1021899-3C60-4C6F-9098-06C03DB5056D}" dt="2023-10-09T15:38:43.830" v="1747" actId="404"/>
        <pc:sldMkLst>
          <pc:docMk/>
          <pc:sldMk cId="364408795" sldId="258"/>
        </pc:sldMkLst>
        <pc:spChg chg="add mod">
          <ac:chgData name="Arya Sasi" userId="2ecac09374654598" providerId="LiveId" clId="{F1021899-3C60-4C6F-9098-06C03DB5056D}" dt="2023-10-09T15:38:43.830" v="1747" actId="404"/>
          <ac:spMkLst>
            <pc:docMk/>
            <pc:sldMk cId="364408795" sldId="258"/>
            <ac:spMk id="3" creationId="{3DE2290A-9D21-A82C-EFF5-3CC2AF2180B9}"/>
          </ac:spMkLst>
        </pc:spChg>
        <pc:spChg chg="add del">
          <ac:chgData name="Arya Sasi" userId="2ecac09374654598" providerId="LiveId" clId="{F1021899-3C60-4C6F-9098-06C03DB5056D}" dt="2023-10-08T21:42:27.230" v="1533" actId="22"/>
          <ac:spMkLst>
            <pc:docMk/>
            <pc:sldMk cId="364408795" sldId="258"/>
            <ac:spMk id="4" creationId="{EFD7654C-533D-0C6F-3644-83533324AF28}"/>
          </ac:spMkLst>
        </pc:spChg>
        <pc:spChg chg="add mod">
          <ac:chgData name="Arya Sasi" userId="2ecac09374654598" providerId="LiveId" clId="{F1021899-3C60-4C6F-9098-06C03DB5056D}" dt="2023-10-05T11:17:55.125" v="1374" actId="255"/>
          <ac:spMkLst>
            <pc:docMk/>
            <pc:sldMk cId="364408795" sldId="258"/>
            <ac:spMk id="6" creationId="{FCD71470-14BA-30B0-C865-65593E6EBDA8}"/>
          </ac:spMkLst>
        </pc:spChg>
        <pc:spChg chg="add mod">
          <ac:chgData name="Arya Sasi" userId="2ecac09374654598" providerId="LiveId" clId="{F1021899-3C60-4C6F-9098-06C03DB5056D}" dt="2023-10-05T11:17:55.125" v="1374" actId="255"/>
          <ac:spMkLst>
            <pc:docMk/>
            <pc:sldMk cId="364408795" sldId="258"/>
            <ac:spMk id="8" creationId="{B61288E1-4E81-17AF-D8E7-DFD26ABF6DFF}"/>
          </ac:spMkLst>
        </pc:spChg>
        <pc:spChg chg="add mod">
          <ac:chgData name="Arya Sasi" userId="2ecac09374654598" providerId="LiveId" clId="{F1021899-3C60-4C6F-9098-06C03DB5056D}" dt="2023-10-05T11:25:53.186" v="1420" actId="20577"/>
          <ac:spMkLst>
            <pc:docMk/>
            <pc:sldMk cId="364408795" sldId="258"/>
            <ac:spMk id="10" creationId="{067E3E45-D05B-DDBC-3785-5DE51F6384CA}"/>
          </ac:spMkLst>
        </pc:spChg>
        <pc:spChg chg="add mod">
          <ac:chgData name="Arya Sasi" userId="2ecac09374654598" providerId="LiveId" clId="{F1021899-3C60-4C6F-9098-06C03DB5056D}" dt="2023-10-08T21:48:13.231" v="1599" actId="1076"/>
          <ac:spMkLst>
            <pc:docMk/>
            <pc:sldMk cId="364408795" sldId="258"/>
            <ac:spMk id="13" creationId="{F7599375-D239-CF08-7F8E-54E57606A75D}"/>
          </ac:spMkLst>
        </pc:spChg>
        <pc:spChg chg="add mod">
          <ac:chgData name="Arya Sasi" userId="2ecac09374654598" providerId="LiveId" clId="{F1021899-3C60-4C6F-9098-06C03DB5056D}" dt="2023-10-08T21:46:41.418" v="1584" actId="20577"/>
          <ac:spMkLst>
            <pc:docMk/>
            <pc:sldMk cId="364408795" sldId="258"/>
            <ac:spMk id="20" creationId="{193F244F-1DC8-ABB3-E36E-F4801F9482F3}"/>
          </ac:spMkLst>
        </pc:spChg>
        <pc:spChg chg="add del mod">
          <ac:chgData name="Arya Sasi" userId="2ecac09374654598" providerId="LiveId" clId="{F1021899-3C60-4C6F-9098-06C03DB5056D}" dt="2023-10-08T21:42:57.431" v="1543" actId="478"/>
          <ac:spMkLst>
            <pc:docMk/>
            <pc:sldMk cId="364408795" sldId="258"/>
            <ac:spMk id="21" creationId="{1D62F0E2-2AC7-26D4-DA1B-6A2AED367980}"/>
          </ac:spMkLst>
        </pc:spChg>
        <pc:spChg chg="add mod">
          <ac:chgData name="Arya Sasi" userId="2ecac09374654598" providerId="LiveId" clId="{F1021899-3C60-4C6F-9098-06C03DB5056D}" dt="2023-10-08T21:46:36.755" v="1583" actId="20577"/>
          <ac:spMkLst>
            <pc:docMk/>
            <pc:sldMk cId="364408795" sldId="258"/>
            <ac:spMk id="22" creationId="{32BED41A-5516-9E60-F672-4E0BFD076FE9}"/>
          </ac:spMkLst>
        </pc:spChg>
        <pc:spChg chg="add del mod">
          <ac:chgData name="Arya Sasi" userId="2ecac09374654598" providerId="LiveId" clId="{F1021899-3C60-4C6F-9098-06C03DB5056D}" dt="2023-10-08T21:42:18.607" v="1531" actId="478"/>
          <ac:spMkLst>
            <pc:docMk/>
            <pc:sldMk cId="364408795" sldId="258"/>
            <ac:spMk id="23" creationId="{7A705258-C98E-2AB4-0D39-6F3E5E97FA6A}"/>
          </ac:spMkLst>
        </pc:spChg>
        <pc:spChg chg="add del mod">
          <ac:chgData name="Arya Sasi" userId="2ecac09374654598" providerId="LiveId" clId="{F1021899-3C60-4C6F-9098-06C03DB5056D}" dt="2023-10-08T21:40:28.367" v="1519" actId="478"/>
          <ac:spMkLst>
            <pc:docMk/>
            <pc:sldMk cId="364408795" sldId="258"/>
            <ac:spMk id="24" creationId="{DDFBE3D1-C858-FFB2-DDBE-F10385C9BB13}"/>
          </ac:spMkLst>
        </pc:spChg>
        <pc:spChg chg="add del mod">
          <ac:chgData name="Arya Sasi" userId="2ecac09374654598" providerId="LiveId" clId="{F1021899-3C60-4C6F-9098-06C03DB5056D}" dt="2023-10-08T21:40:32.337" v="1520" actId="478"/>
          <ac:spMkLst>
            <pc:docMk/>
            <pc:sldMk cId="364408795" sldId="258"/>
            <ac:spMk id="25" creationId="{14261BF6-1E53-C93C-26C6-853E2587B2E5}"/>
          </ac:spMkLst>
        </pc:spChg>
        <pc:spChg chg="add mod">
          <ac:chgData name="Arya Sasi" userId="2ecac09374654598" providerId="LiveId" clId="{F1021899-3C60-4C6F-9098-06C03DB5056D}" dt="2023-10-08T21:47:15.659" v="1590" actId="20577"/>
          <ac:spMkLst>
            <pc:docMk/>
            <pc:sldMk cId="364408795" sldId="258"/>
            <ac:spMk id="26" creationId="{EC36B87F-D737-F4EC-E1C9-B55C61ACFCB4}"/>
          </ac:spMkLst>
        </pc:spChg>
        <pc:spChg chg="add del mod">
          <ac:chgData name="Arya Sasi" userId="2ecac09374654598" providerId="LiveId" clId="{F1021899-3C60-4C6F-9098-06C03DB5056D}" dt="2023-10-08T21:47:03.189" v="1586" actId="478"/>
          <ac:spMkLst>
            <pc:docMk/>
            <pc:sldMk cId="364408795" sldId="258"/>
            <ac:spMk id="27" creationId="{41634E0D-F274-88FB-5CE6-C5A87D266A47}"/>
          </ac:spMkLst>
        </pc:spChg>
        <pc:spChg chg="add mod">
          <ac:chgData name="Arya Sasi" userId="2ecac09374654598" providerId="LiveId" clId="{F1021899-3C60-4C6F-9098-06C03DB5056D}" dt="2023-10-08T21:46:30.916" v="1582" actId="403"/>
          <ac:spMkLst>
            <pc:docMk/>
            <pc:sldMk cId="364408795" sldId="258"/>
            <ac:spMk id="28" creationId="{C7B90F3D-C2AA-011E-DAF6-19A9BAC6DFEA}"/>
          </ac:spMkLst>
        </pc:spChg>
        <pc:spChg chg="add mod">
          <ac:chgData name="Arya Sasi" userId="2ecac09374654598" providerId="LiveId" clId="{F1021899-3C60-4C6F-9098-06C03DB5056D}" dt="2023-10-08T21:46:30.916" v="1582" actId="403"/>
          <ac:spMkLst>
            <pc:docMk/>
            <pc:sldMk cId="364408795" sldId="258"/>
            <ac:spMk id="29" creationId="{1CB0949F-C3B3-77B7-D97D-38306EAB6DBF}"/>
          </ac:spMkLst>
        </pc:spChg>
        <pc:spChg chg="add del mod topLvl">
          <ac:chgData name="Arya Sasi" userId="2ecac09374654598" providerId="LiveId" clId="{F1021899-3C60-4C6F-9098-06C03DB5056D}" dt="2023-10-08T21:40:18.784" v="1518" actId="478"/>
          <ac:spMkLst>
            <pc:docMk/>
            <pc:sldMk cId="364408795" sldId="258"/>
            <ac:spMk id="32" creationId="{BFF79EAB-0C06-2FA3-42B5-D84EA68FBC64}"/>
          </ac:spMkLst>
        </pc:spChg>
        <pc:spChg chg="add del mod">
          <ac:chgData name="Arya Sasi" userId="2ecac09374654598" providerId="LiveId" clId="{F1021899-3C60-4C6F-9098-06C03DB5056D}" dt="2023-10-08T21:40:15.655" v="1517" actId="478"/>
          <ac:spMkLst>
            <pc:docMk/>
            <pc:sldMk cId="364408795" sldId="258"/>
            <ac:spMk id="33" creationId="{7BB63E6A-F410-BA62-0F18-573AE284C6C9}"/>
          </ac:spMkLst>
        </pc:spChg>
        <pc:spChg chg="add mod">
          <ac:chgData name="Arya Sasi" userId="2ecac09374654598" providerId="LiveId" clId="{F1021899-3C60-4C6F-9098-06C03DB5056D}" dt="2023-10-08T21:47:55.723" v="1595" actId="14100"/>
          <ac:spMkLst>
            <pc:docMk/>
            <pc:sldMk cId="364408795" sldId="258"/>
            <ac:spMk id="35" creationId="{D1206CC0-1875-1196-D3CC-A4C4CE32FD0C}"/>
          </ac:spMkLst>
        </pc:spChg>
        <pc:spChg chg="add mod">
          <ac:chgData name="Arya Sasi" userId="2ecac09374654598" providerId="LiveId" clId="{F1021899-3C60-4C6F-9098-06C03DB5056D}" dt="2023-10-08T21:47:46.841" v="1594" actId="14100"/>
          <ac:spMkLst>
            <pc:docMk/>
            <pc:sldMk cId="364408795" sldId="258"/>
            <ac:spMk id="36" creationId="{CB7115CB-70D4-2B7D-14ED-23A09739BF1B}"/>
          </ac:spMkLst>
        </pc:spChg>
        <pc:grpChg chg="add del mod">
          <ac:chgData name="Arya Sasi" userId="2ecac09374654598" providerId="LiveId" clId="{F1021899-3C60-4C6F-9098-06C03DB5056D}" dt="2023-10-05T11:27:06.716" v="1429" actId="478"/>
          <ac:grpSpMkLst>
            <pc:docMk/>
            <pc:sldMk cId="364408795" sldId="258"/>
            <ac:grpSpMk id="11" creationId="{3C74FE18-66D0-25DD-F70C-F87F29A722A0}"/>
          </ac:grpSpMkLst>
        </pc:grpChg>
        <pc:grpChg chg="add mod">
          <ac:chgData name="Arya Sasi" userId="2ecac09374654598" providerId="LiveId" clId="{F1021899-3C60-4C6F-9098-06C03DB5056D}" dt="2023-10-08T21:43:48.371" v="1552" actId="207"/>
          <ac:grpSpMkLst>
            <pc:docMk/>
            <pc:sldMk cId="364408795" sldId="258"/>
            <ac:grpSpMk id="15" creationId="{6F1EE8D7-D2B0-3F90-2B5D-B51AA36F86FD}"/>
          </ac:grpSpMkLst>
        </pc:grpChg>
        <pc:grpChg chg="add del mod">
          <ac:chgData name="Arya Sasi" userId="2ecac09374654598" providerId="LiveId" clId="{F1021899-3C60-4C6F-9098-06C03DB5056D}" dt="2023-10-08T21:47:03.189" v="1586" actId="478"/>
          <ac:grpSpMkLst>
            <pc:docMk/>
            <pc:sldMk cId="364408795" sldId="258"/>
            <ac:grpSpMk id="16" creationId="{AD1FD0D6-898A-B13E-27B2-A7FAA3A73CB2}"/>
          </ac:grpSpMkLst>
        </pc:grpChg>
        <pc:grpChg chg="add del mod">
          <ac:chgData name="Arya Sasi" userId="2ecac09374654598" providerId="LiveId" clId="{F1021899-3C60-4C6F-9098-06C03DB5056D}" dt="2023-10-08T21:40:28.367" v="1519" actId="478"/>
          <ac:grpSpMkLst>
            <pc:docMk/>
            <pc:sldMk cId="364408795" sldId="258"/>
            <ac:grpSpMk id="17" creationId="{AB958181-BED3-7EB3-EA3E-633F3949A9B5}"/>
          </ac:grpSpMkLst>
        </pc:grpChg>
        <pc:grpChg chg="add del mod">
          <ac:chgData name="Arya Sasi" userId="2ecac09374654598" providerId="LiveId" clId="{F1021899-3C60-4C6F-9098-06C03DB5056D}" dt="2023-10-08T21:42:18.607" v="1531" actId="478"/>
          <ac:grpSpMkLst>
            <pc:docMk/>
            <pc:sldMk cId="364408795" sldId="258"/>
            <ac:grpSpMk id="18" creationId="{9C53A24C-A199-D62E-CD89-1CB2109E653E}"/>
          </ac:grpSpMkLst>
        </pc:grpChg>
        <pc:grpChg chg="add del mod">
          <ac:chgData name="Arya Sasi" userId="2ecac09374654598" providerId="LiveId" clId="{F1021899-3C60-4C6F-9098-06C03DB5056D}" dt="2023-10-08T21:42:57.431" v="1543" actId="478"/>
          <ac:grpSpMkLst>
            <pc:docMk/>
            <pc:sldMk cId="364408795" sldId="258"/>
            <ac:grpSpMk id="19" creationId="{81835DAB-DF12-DCC2-AA11-D544F596EFD4}"/>
          </ac:grpSpMkLst>
        </pc:grpChg>
        <pc:grpChg chg="add mod topLvl">
          <ac:chgData name="Arya Sasi" userId="2ecac09374654598" providerId="LiveId" clId="{F1021899-3C60-4C6F-9098-06C03DB5056D}" dt="2023-10-08T21:47:04.608" v="1587" actId="1076"/>
          <ac:grpSpMkLst>
            <pc:docMk/>
            <pc:sldMk cId="364408795" sldId="258"/>
            <ac:grpSpMk id="30" creationId="{7777C2EB-31C7-9DD5-4A5A-D826BAA50A6E}"/>
          </ac:grpSpMkLst>
        </pc:grpChg>
        <pc:grpChg chg="add del mod">
          <ac:chgData name="Arya Sasi" userId="2ecac09374654598" providerId="LiveId" clId="{F1021899-3C60-4C6F-9098-06C03DB5056D}" dt="2023-10-08T21:40:15.655" v="1517" actId="478"/>
          <ac:grpSpMkLst>
            <pc:docMk/>
            <pc:sldMk cId="364408795" sldId="258"/>
            <ac:grpSpMk id="31" creationId="{FA9199EF-D462-11BD-B537-790AFD4C88B4}"/>
          </ac:grpSpMkLst>
        </pc:grpChg>
        <pc:grpChg chg="add del mod">
          <ac:chgData name="Arya Sasi" userId="2ecac09374654598" providerId="LiveId" clId="{F1021899-3C60-4C6F-9098-06C03DB5056D}" dt="2023-10-08T21:40:18.784" v="1518" actId="478"/>
          <ac:grpSpMkLst>
            <pc:docMk/>
            <pc:sldMk cId="364408795" sldId="258"/>
            <ac:grpSpMk id="34" creationId="{CE58EF56-8F8D-FDD4-DBA7-ECDA2DA32080}"/>
          </ac:grpSpMkLst>
        </pc:grpChg>
        <pc:graphicFrameChg chg="add del mod modGraphic">
          <ac:chgData name="Arya Sasi" userId="2ecac09374654598" providerId="LiveId" clId="{F1021899-3C60-4C6F-9098-06C03DB5056D}" dt="2023-10-05T11:13:58.421" v="1335" actId="478"/>
          <ac:graphicFrameMkLst>
            <pc:docMk/>
            <pc:sldMk cId="364408795" sldId="258"/>
            <ac:graphicFrameMk id="4" creationId="{3B118596-AE2B-B581-A125-B3D1F4387750}"/>
          </ac:graphicFrameMkLst>
        </pc:graphicFrameChg>
        <pc:graphicFrameChg chg="add mod modGraphic">
          <ac:chgData name="Arya Sasi" userId="2ecac09374654598" providerId="LiveId" clId="{F1021899-3C60-4C6F-9098-06C03DB5056D}" dt="2023-10-08T21:45:16.503" v="1569" actId="1076"/>
          <ac:graphicFrameMkLst>
            <pc:docMk/>
            <pc:sldMk cId="364408795" sldId="258"/>
            <ac:graphicFrameMk id="14" creationId="{FBBB21D8-FCDC-EB80-F0ED-78E3C9519318}"/>
          </ac:graphicFrameMkLst>
        </pc:graphicFrameChg>
      </pc:sldChg>
      <pc:sldChg chg="new del">
        <pc:chgData name="Arya Sasi" userId="2ecac09374654598" providerId="LiveId" clId="{F1021899-3C60-4C6F-9098-06C03DB5056D}" dt="2023-10-05T11:19:50.555" v="1376" actId="2696"/>
        <pc:sldMkLst>
          <pc:docMk/>
          <pc:sldMk cId="3362831963" sldId="25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B729D6-AC62-4BB1-9D31-FC3C129E040F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0698FF-6E8B-4DFE-960B-241EB6DDEB9A}">
      <dgm:prSet phldrT="[Text]" custT="1"/>
      <dgm:spPr>
        <a:solidFill>
          <a:srgbClr val="0070C0">
            <a:alpha val="50000"/>
          </a:srgbClr>
        </a:solidFill>
      </dgm:spPr>
      <dgm:t>
        <a:bodyPr/>
        <a:lstStyle/>
        <a:p>
          <a:r>
            <a:rPr lang="en-IN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 and Preprocessing</a:t>
          </a:r>
          <a:endParaRPr lang="en-IN" sz="1200" b="1" dirty="0"/>
        </a:p>
      </dgm:t>
    </dgm:pt>
    <dgm:pt modelId="{82CED120-875F-46B6-B6C0-067D3C4E7258}" type="parTrans" cxnId="{70877949-4FDE-4654-983C-B772C780011B}">
      <dgm:prSet/>
      <dgm:spPr/>
      <dgm:t>
        <a:bodyPr/>
        <a:lstStyle/>
        <a:p>
          <a:endParaRPr lang="en-IN" sz="1100"/>
        </a:p>
      </dgm:t>
    </dgm:pt>
    <dgm:pt modelId="{5E054F62-4C34-4438-A5CB-E02C58D1F70C}" type="sibTrans" cxnId="{70877949-4FDE-4654-983C-B772C780011B}">
      <dgm:prSet/>
      <dgm:spPr/>
      <dgm:t>
        <a:bodyPr/>
        <a:lstStyle/>
        <a:p>
          <a:endParaRPr lang="en-IN" sz="1100"/>
        </a:p>
      </dgm:t>
    </dgm:pt>
    <dgm:pt modelId="{2FB6328C-C30E-41B7-8366-025D0581FB69}">
      <dgm:prSet phldrT="[Text]" custT="1"/>
      <dgm:spPr>
        <a:solidFill>
          <a:srgbClr val="0070C0">
            <a:alpha val="50000"/>
          </a:srgbClr>
        </a:solidFill>
      </dgm:spPr>
      <dgm:t>
        <a:bodyPr/>
        <a:lstStyle/>
        <a:p>
          <a:r>
            <a:rPr lang="en-IN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Risk Identification</a:t>
          </a:r>
          <a:endParaRPr lang="en-IN" sz="1400" b="1" dirty="0"/>
        </a:p>
      </dgm:t>
    </dgm:pt>
    <dgm:pt modelId="{6AA03D21-D5FA-404F-B48D-F474A0FFE59E}" type="parTrans" cxnId="{1C457ED4-D0A1-43A1-B163-42CBFB53C493}">
      <dgm:prSet/>
      <dgm:spPr/>
      <dgm:t>
        <a:bodyPr/>
        <a:lstStyle/>
        <a:p>
          <a:endParaRPr lang="en-IN" sz="1100"/>
        </a:p>
      </dgm:t>
    </dgm:pt>
    <dgm:pt modelId="{2D14FB5C-8308-44B9-810C-BDAE7BAD5F4A}" type="sibTrans" cxnId="{1C457ED4-D0A1-43A1-B163-42CBFB53C493}">
      <dgm:prSet/>
      <dgm:spPr/>
      <dgm:t>
        <a:bodyPr/>
        <a:lstStyle/>
        <a:p>
          <a:endParaRPr lang="en-IN" sz="1100"/>
        </a:p>
      </dgm:t>
    </dgm:pt>
    <dgm:pt modelId="{D04E9458-9C6F-4B87-A790-6231A4F85A73}">
      <dgm:prSet custT="1"/>
      <dgm:spPr>
        <a:solidFill>
          <a:srgbClr val="0070C0">
            <a:alpha val="50000"/>
          </a:srgbClr>
        </a:solidFill>
      </dgm:spPr>
      <dgm:t>
        <a:bodyPr/>
        <a:lstStyle/>
        <a:p>
          <a:r>
            <a:rPr lang="en-IN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Risk Measurement</a:t>
          </a:r>
          <a:endParaRPr lang="en-IN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660B1B-3868-436F-8908-880AF0BD4F9C}" type="parTrans" cxnId="{790BDFD7-60BA-473B-887E-59303F7AB211}">
      <dgm:prSet/>
      <dgm:spPr/>
      <dgm:t>
        <a:bodyPr/>
        <a:lstStyle/>
        <a:p>
          <a:endParaRPr lang="en-IN" sz="1100"/>
        </a:p>
      </dgm:t>
    </dgm:pt>
    <dgm:pt modelId="{CC553572-12AE-4A1B-9938-16DB4B1EE2E1}" type="sibTrans" cxnId="{790BDFD7-60BA-473B-887E-59303F7AB211}">
      <dgm:prSet/>
      <dgm:spPr/>
      <dgm:t>
        <a:bodyPr/>
        <a:lstStyle/>
        <a:p>
          <a:endParaRPr lang="en-IN" sz="1100"/>
        </a:p>
      </dgm:t>
    </dgm:pt>
    <dgm:pt modelId="{FE6B31F3-BAA4-41B0-A9EA-FD2E2D5A2FBF}">
      <dgm:prSet custT="1"/>
      <dgm:spPr>
        <a:solidFill>
          <a:srgbClr val="0070C0">
            <a:alpha val="50000"/>
          </a:srgbClr>
        </a:solidFill>
      </dgm:spPr>
      <dgm:t>
        <a:bodyPr/>
        <a:lstStyle/>
        <a:p>
          <a:r>
            <a:rPr lang="en-IN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Model Training</a:t>
          </a:r>
          <a:endParaRPr lang="en-IN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41AA0A-3A07-4889-B4C1-98E72684CDE7}" type="parTrans" cxnId="{C9DF69BF-1F07-4D29-9F2B-F83487EC46F1}">
      <dgm:prSet/>
      <dgm:spPr/>
      <dgm:t>
        <a:bodyPr/>
        <a:lstStyle/>
        <a:p>
          <a:endParaRPr lang="en-IN" sz="1100"/>
        </a:p>
      </dgm:t>
    </dgm:pt>
    <dgm:pt modelId="{D90B9C04-E3AF-43B4-BAFD-EF4A375F8244}" type="sibTrans" cxnId="{C9DF69BF-1F07-4D29-9F2B-F83487EC46F1}">
      <dgm:prSet/>
      <dgm:spPr/>
      <dgm:t>
        <a:bodyPr/>
        <a:lstStyle/>
        <a:p>
          <a:endParaRPr lang="en-IN" sz="1100"/>
        </a:p>
      </dgm:t>
    </dgm:pt>
    <dgm:pt modelId="{C0BBFDDE-2D18-4863-85B3-1912DD673BEE}" type="pres">
      <dgm:prSet presAssocID="{D3B729D6-AC62-4BB1-9D31-FC3C129E040F}" presName="Name0" presStyleCnt="0">
        <dgm:presLayoutVars>
          <dgm:dir/>
          <dgm:resizeHandles val="exact"/>
        </dgm:presLayoutVars>
      </dgm:prSet>
      <dgm:spPr/>
    </dgm:pt>
    <dgm:pt modelId="{B8E3CA85-C631-4631-9A99-5CD9DC831657}" type="pres">
      <dgm:prSet presAssocID="{050698FF-6E8B-4DFE-960B-241EB6DDEB9A}" presName="Name5" presStyleLbl="vennNode1" presStyleIdx="0" presStyleCnt="4">
        <dgm:presLayoutVars>
          <dgm:bulletEnabled val="1"/>
        </dgm:presLayoutVars>
      </dgm:prSet>
      <dgm:spPr/>
    </dgm:pt>
    <dgm:pt modelId="{BB86743A-6575-4F2E-A738-A287DDF8ADCA}" type="pres">
      <dgm:prSet presAssocID="{5E054F62-4C34-4438-A5CB-E02C58D1F70C}" presName="space" presStyleCnt="0"/>
      <dgm:spPr/>
    </dgm:pt>
    <dgm:pt modelId="{589F5F36-B4E6-42A2-B099-796B304CB061}" type="pres">
      <dgm:prSet presAssocID="{2FB6328C-C30E-41B7-8366-025D0581FB69}" presName="Name5" presStyleLbl="vennNode1" presStyleIdx="1" presStyleCnt="4">
        <dgm:presLayoutVars>
          <dgm:bulletEnabled val="1"/>
        </dgm:presLayoutVars>
      </dgm:prSet>
      <dgm:spPr/>
    </dgm:pt>
    <dgm:pt modelId="{65A69AC3-7555-4647-9AB8-65121ED0071F}" type="pres">
      <dgm:prSet presAssocID="{2D14FB5C-8308-44B9-810C-BDAE7BAD5F4A}" presName="space" presStyleCnt="0"/>
      <dgm:spPr/>
    </dgm:pt>
    <dgm:pt modelId="{E466CF3B-8361-4548-829E-F71AD312F91F}" type="pres">
      <dgm:prSet presAssocID="{FE6B31F3-BAA4-41B0-A9EA-FD2E2D5A2FBF}" presName="Name5" presStyleLbl="vennNode1" presStyleIdx="2" presStyleCnt="4" custLinFactNeighborX="-6817" custLinFactNeighborY="-2707">
        <dgm:presLayoutVars>
          <dgm:bulletEnabled val="1"/>
        </dgm:presLayoutVars>
      </dgm:prSet>
      <dgm:spPr/>
    </dgm:pt>
    <dgm:pt modelId="{5FBB73F4-9532-4A7F-AA27-6CC7A05D7C82}" type="pres">
      <dgm:prSet presAssocID="{D90B9C04-E3AF-43B4-BAFD-EF4A375F8244}" presName="space" presStyleCnt="0"/>
      <dgm:spPr/>
    </dgm:pt>
    <dgm:pt modelId="{98196726-72B8-4F5B-83EF-2E66F09CF458}" type="pres">
      <dgm:prSet presAssocID="{D04E9458-9C6F-4B87-A790-6231A4F85A73}" presName="Name5" presStyleLbl="vennNode1" presStyleIdx="3" presStyleCnt="4" custLinFactNeighborX="32109">
        <dgm:presLayoutVars>
          <dgm:bulletEnabled val="1"/>
        </dgm:presLayoutVars>
      </dgm:prSet>
      <dgm:spPr/>
    </dgm:pt>
  </dgm:ptLst>
  <dgm:cxnLst>
    <dgm:cxn modelId="{1473ED3B-DA0D-4BF1-A722-C2177CFFADA5}" type="presOf" srcId="{050698FF-6E8B-4DFE-960B-241EB6DDEB9A}" destId="{B8E3CA85-C631-4631-9A99-5CD9DC831657}" srcOrd="0" destOrd="0" presId="urn:microsoft.com/office/officeart/2005/8/layout/venn3"/>
    <dgm:cxn modelId="{70877949-4FDE-4654-983C-B772C780011B}" srcId="{D3B729D6-AC62-4BB1-9D31-FC3C129E040F}" destId="{050698FF-6E8B-4DFE-960B-241EB6DDEB9A}" srcOrd="0" destOrd="0" parTransId="{82CED120-875F-46B6-B6C0-067D3C4E7258}" sibTransId="{5E054F62-4C34-4438-A5CB-E02C58D1F70C}"/>
    <dgm:cxn modelId="{D501BFB4-58B0-41B7-8FB3-FFAF65A5E4E2}" type="presOf" srcId="{FE6B31F3-BAA4-41B0-A9EA-FD2E2D5A2FBF}" destId="{E466CF3B-8361-4548-829E-F71AD312F91F}" srcOrd="0" destOrd="0" presId="urn:microsoft.com/office/officeart/2005/8/layout/venn3"/>
    <dgm:cxn modelId="{C9DF69BF-1F07-4D29-9F2B-F83487EC46F1}" srcId="{D3B729D6-AC62-4BB1-9D31-FC3C129E040F}" destId="{FE6B31F3-BAA4-41B0-A9EA-FD2E2D5A2FBF}" srcOrd="2" destOrd="0" parTransId="{AC41AA0A-3A07-4889-B4C1-98E72684CDE7}" sibTransId="{D90B9C04-E3AF-43B4-BAFD-EF4A375F8244}"/>
    <dgm:cxn modelId="{1C457ED4-D0A1-43A1-B163-42CBFB53C493}" srcId="{D3B729D6-AC62-4BB1-9D31-FC3C129E040F}" destId="{2FB6328C-C30E-41B7-8366-025D0581FB69}" srcOrd="1" destOrd="0" parTransId="{6AA03D21-D5FA-404F-B48D-F474A0FFE59E}" sibTransId="{2D14FB5C-8308-44B9-810C-BDAE7BAD5F4A}"/>
    <dgm:cxn modelId="{29232BD5-AD73-4B74-A47A-19998CCBA2C7}" type="presOf" srcId="{D3B729D6-AC62-4BB1-9D31-FC3C129E040F}" destId="{C0BBFDDE-2D18-4863-85B3-1912DD673BEE}" srcOrd="0" destOrd="0" presId="urn:microsoft.com/office/officeart/2005/8/layout/venn3"/>
    <dgm:cxn modelId="{A77E38D5-5057-42F2-96BE-7004D59DD712}" type="presOf" srcId="{2FB6328C-C30E-41B7-8366-025D0581FB69}" destId="{589F5F36-B4E6-42A2-B099-796B304CB061}" srcOrd="0" destOrd="0" presId="urn:microsoft.com/office/officeart/2005/8/layout/venn3"/>
    <dgm:cxn modelId="{790BDFD7-60BA-473B-887E-59303F7AB211}" srcId="{D3B729D6-AC62-4BB1-9D31-FC3C129E040F}" destId="{D04E9458-9C6F-4B87-A790-6231A4F85A73}" srcOrd="3" destOrd="0" parTransId="{22660B1B-3868-436F-8908-880AF0BD4F9C}" sibTransId="{CC553572-12AE-4A1B-9938-16DB4B1EE2E1}"/>
    <dgm:cxn modelId="{AD9F44DD-C272-4597-8534-E4B0675AA058}" type="presOf" srcId="{D04E9458-9C6F-4B87-A790-6231A4F85A73}" destId="{98196726-72B8-4F5B-83EF-2E66F09CF458}" srcOrd="0" destOrd="0" presId="urn:microsoft.com/office/officeart/2005/8/layout/venn3"/>
    <dgm:cxn modelId="{0A74223C-DF94-46B3-A5B3-18117908A0E1}" type="presParOf" srcId="{C0BBFDDE-2D18-4863-85B3-1912DD673BEE}" destId="{B8E3CA85-C631-4631-9A99-5CD9DC831657}" srcOrd="0" destOrd="0" presId="urn:microsoft.com/office/officeart/2005/8/layout/venn3"/>
    <dgm:cxn modelId="{4EAEFBDE-FE10-4612-A0A9-7DDA3972C611}" type="presParOf" srcId="{C0BBFDDE-2D18-4863-85B3-1912DD673BEE}" destId="{BB86743A-6575-4F2E-A738-A287DDF8ADCA}" srcOrd="1" destOrd="0" presId="urn:microsoft.com/office/officeart/2005/8/layout/venn3"/>
    <dgm:cxn modelId="{58E0B0CD-8A8F-4548-8BB1-5A3A0AA55965}" type="presParOf" srcId="{C0BBFDDE-2D18-4863-85B3-1912DD673BEE}" destId="{589F5F36-B4E6-42A2-B099-796B304CB061}" srcOrd="2" destOrd="0" presId="urn:microsoft.com/office/officeart/2005/8/layout/venn3"/>
    <dgm:cxn modelId="{71417CB9-CEEA-46A7-B3B0-EA03D4DD919D}" type="presParOf" srcId="{C0BBFDDE-2D18-4863-85B3-1912DD673BEE}" destId="{65A69AC3-7555-4647-9AB8-65121ED0071F}" srcOrd="3" destOrd="0" presId="urn:microsoft.com/office/officeart/2005/8/layout/venn3"/>
    <dgm:cxn modelId="{FA3918F5-CB29-4CE7-98F7-728F49DFB246}" type="presParOf" srcId="{C0BBFDDE-2D18-4863-85B3-1912DD673BEE}" destId="{E466CF3B-8361-4548-829E-F71AD312F91F}" srcOrd="4" destOrd="0" presId="urn:microsoft.com/office/officeart/2005/8/layout/venn3"/>
    <dgm:cxn modelId="{1D9799A5-6ECF-4573-B51F-CDD964173EC8}" type="presParOf" srcId="{C0BBFDDE-2D18-4863-85B3-1912DD673BEE}" destId="{5FBB73F4-9532-4A7F-AA27-6CC7A05D7C82}" srcOrd="5" destOrd="0" presId="urn:microsoft.com/office/officeart/2005/8/layout/venn3"/>
    <dgm:cxn modelId="{9E844105-945C-4747-B017-A2B442EE6DD2}" type="presParOf" srcId="{C0BBFDDE-2D18-4863-85B3-1912DD673BEE}" destId="{98196726-72B8-4F5B-83EF-2E66F09CF458}" srcOrd="6" destOrd="0" presId="urn:microsoft.com/office/officeart/2005/8/layout/ven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3CA85-C631-4631-9A99-5CD9DC831657}">
      <dsp:nvSpPr>
        <dsp:cNvPr id="0" name=""/>
        <dsp:cNvSpPr/>
      </dsp:nvSpPr>
      <dsp:spPr>
        <a:xfrm>
          <a:off x="42657" y="103"/>
          <a:ext cx="1784390" cy="1784390"/>
        </a:xfrm>
        <a:prstGeom prst="ellipse">
          <a:avLst/>
        </a:prstGeom>
        <a:solidFill>
          <a:srgbClr val="0070C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201" tIns="15240" rIns="98201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 and Preprocessing</a:t>
          </a:r>
          <a:endParaRPr lang="en-IN" sz="1200" b="1" kern="1200" dirty="0"/>
        </a:p>
      </dsp:txBody>
      <dsp:txXfrm>
        <a:off x="303975" y="261421"/>
        <a:ext cx="1261754" cy="1261754"/>
      </dsp:txXfrm>
    </dsp:sp>
    <dsp:sp modelId="{589F5F36-B4E6-42A2-B099-796B304CB061}">
      <dsp:nvSpPr>
        <dsp:cNvPr id="0" name=""/>
        <dsp:cNvSpPr/>
      </dsp:nvSpPr>
      <dsp:spPr>
        <a:xfrm>
          <a:off x="1470169" y="103"/>
          <a:ext cx="1784390" cy="1784390"/>
        </a:xfrm>
        <a:prstGeom prst="ellipse">
          <a:avLst/>
        </a:prstGeom>
        <a:solidFill>
          <a:srgbClr val="0070C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201" tIns="17780" rIns="98201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Risk Identification</a:t>
          </a:r>
          <a:endParaRPr lang="en-IN" sz="1400" b="1" kern="1200" dirty="0"/>
        </a:p>
      </dsp:txBody>
      <dsp:txXfrm>
        <a:off x="1731487" y="261421"/>
        <a:ext cx="1261754" cy="1261754"/>
      </dsp:txXfrm>
    </dsp:sp>
    <dsp:sp modelId="{E466CF3B-8361-4548-829E-F71AD312F91F}">
      <dsp:nvSpPr>
        <dsp:cNvPr id="0" name=""/>
        <dsp:cNvSpPr/>
      </dsp:nvSpPr>
      <dsp:spPr>
        <a:xfrm>
          <a:off x="2873354" y="0"/>
          <a:ext cx="1784390" cy="1784390"/>
        </a:xfrm>
        <a:prstGeom prst="ellipse">
          <a:avLst/>
        </a:prstGeom>
        <a:solidFill>
          <a:srgbClr val="0070C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201" tIns="17780" rIns="98201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Model Training</a:t>
          </a:r>
          <a:endParaRPr lang="en-IN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34672" y="261318"/>
        <a:ext cx="1261754" cy="1261754"/>
      </dsp:txXfrm>
    </dsp:sp>
    <dsp:sp modelId="{98196726-72B8-4F5B-83EF-2E66F09CF458}">
      <dsp:nvSpPr>
        <dsp:cNvPr id="0" name=""/>
        <dsp:cNvSpPr/>
      </dsp:nvSpPr>
      <dsp:spPr>
        <a:xfrm>
          <a:off x="4367852" y="103"/>
          <a:ext cx="1784390" cy="1784390"/>
        </a:xfrm>
        <a:prstGeom prst="ellipse">
          <a:avLst/>
        </a:prstGeom>
        <a:solidFill>
          <a:srgbClr val="0070C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201" tIns="17780" rIns="98201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Risk Measurement</a:t>
          </a:r>
          <a:endParaRPr lang="en-IN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29170" y="261421"/>
        <a:ext cx="1261754" cy="1261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BED-6DDE-46BF-A4DF-996C0DA2AC5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EE0-6BC6-49A8-9483-283DE8F6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6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BED-6DDE-46BF-A4DF-996C0DA2AC5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EE0-6BC6-49A8-9483-283DE8F6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34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BED-6DDE-46BF-A4DF-996C0DA2AC5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EE0-6BC6-49A8-9483-283DE8F6046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85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BED-6DDE-46BF-A4DF-996C0DA2AC5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EE0-6BC6-49A8-9483-283DE8F6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04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BED-6DDE-46BF-A4DF-996C0DA2AC5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EE0-6BC6-49A8-9483-283DE8F6046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565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BED-6DDE-46BF-A4DF-996C0DA2AC5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EE0-6BC6-49A8-9483-283DE8F6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76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BED-6DDE-46BF-A4DF-996C0DA2AC5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EE0-6BC6-49A8-9483-283DE8F6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66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BED-6DDE-46BF-A4DF-996C0DA2AC5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EE0-6BC6-49A8-9483-283DE8F6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43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BED-6DDE-46BF-A4DF-996C0DA2AC5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EE0-6BC6-49A8-9483-283DE8F6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49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BED-6DDE-46BF-A4DF-996C0DA2AC5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EE0-6BC6-49A8-9483-283DE8F6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1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BED-6DDE-46BF-A4DF-996C0DA2AC5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EE0-6BC6-49A8-9483-283DE8F6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5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BED-6DDE-46BF-A4DF-996C0DA2AC5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EE0-6BC6-49A8-9483-283DE8F6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06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BED-6DDE-46BF-A4DF-996C0DA2AC5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EE0-6BC6-49A8-9483-283DE8F6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9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BED-6DDE-46BF-A4DF-996C0DA2AC5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EE0-6BC6-49A8-9483-283DE8F6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27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BED-6DDE-46BF-A4DF-996C0DA2AC5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EE0-6BC6-49A8-9483-283DE8F6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59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EE0-6BC6-49A8-9483-283DE8F6046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0BED-6DDE-46BF-A4DF-996C0DA2AC55}" type="datetimeFigureOut">
              <a:rPr lang="en-IN" smtClean="0"/>
              <a:t>10-10-2023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59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C0BED-6DDE-46BF-A4DF-996C0DA2AC5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A82EE0-6BC6-49A8-9483-283DE8F6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37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tg.abhishe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edium.com/district3/the-history-of-ai-in-finance-7a03fcb4a49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B3EFA-6F3F-D7FF-5995-7B023FCF5F88}"/>
              </a:ext>
            </a:extLst>
          </p:cNvPr>
          <p:cNvSpPr txBox="1"/>
          <p:nvPr/>
        </p:nvSpPr>
        <p:spPr>
          <a:xfrm>
            <a:off x="831694" y="328696"/>
            <a:ext cx="651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in Finance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58BB7-0942-C63B-E7FA-108BFAA04EBB}"/>
              </a:ext>
            </a:extLst>
          </p:cNvPr>
          <p:cNvSpPr txBox="1"/>
          <p:nvPr/>
        </p:nvSpPr>
        <p:spPr>
          <a:xfrm>
            <a:off x="831694" y="1012584"/>
            <a:ext cx="10814206" cy="1964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 historical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lays a pivotal role in reshaping how financial institutions operate. 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1982, Apex created PlanPower.</a:t>
            </a:r>
            <a:endParaRPr lang="en-IN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3EB3F5-2CF9-901C-8426-7452C7161777}"/>
              </a:ext>
            </a:extLst>
          </p:cNvPr>
          <p:cNvGrpSpPr/>
          <p:nvPr/>
        </p:nvGrpSpPr>
        <p:grpSpPr>
          <a:xfrm>
            <a:off x="831694" y="2361313"/>
            <a:ext cx="6918713" cy="3267883"/>
            <a:chOff x="1212693" y="1457626"/>
            <a:chExt cx="6219593" cy="262372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E7B449-ECE4-4D09-96DB-0E11EE2523A0}"/>
                </a:ext>
              </a:extLst>
            </p:cNvPr>
            <p:cNvSpPr txBox="1"/>
            <p:nvPr/>
          </p:nvSpPr>
          <p:spPr>
            <a:xfrm>
              <a:off x="1326994" y="1457626"/>
              <a:ext cx="6105292" cy="375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b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Types of Financial Data 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8EC101-220D-99F3-36DD-21E44755D076}"/>
                </a:ext>
              </a:extLst>
            </p:cNvPr>
            <p:cNvGrpSpPr/>
            <p:nvPr/>
          </p:nvGrpSpPr>
          <p:grpSpPr>
            <a:xfrm>
              <a:off x="1212693" y="2011597"/>
              <a:ext cx="3635298" cy="2069749"/>
              <a:chOff x="836341" y="1833178"/>
              <a:chExt cx="3597195" cy="2022655"/>
            </a:xfrm>
            <a:grpFill/>
          </p:grpSpPr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AB0CB32F-A446-0B50-97ED-9D3573E90BA2}"/>
                  </a:ext>
                </a:extLst>
              </p:cNvPr>
              <p:cNvSpPr/>
              <p:nvPr/>
            </p:nvSpPr>
            <p:spPr>
              <a:xfrm>
                <a:off x="2185638" y="1833178"/>
                <a:ext cx="1103971" cy="898871"/>
              </a:xfrm>
              <a:prstGeom prst="hexagon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Market Data</a:t>
                </a:r>
                <a:endPara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B8B87328-A455-FA82-F2AE-1BBFDFFA8548}"/>
                  </a:ext>
                </a:extLst>
              </p:cNvPr>
              <p:cNvSpPr/>
              <p:nvPr/>
            </p:nvSpPr>
            <p:spPr>
              <a:xfrm>
                <a:off x="836341" y="2208730"/>
                <a:ext cx="1457091" cy="1076525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 Data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5137B9F-BF4B-B44D-0384-D595D80076A9}"/>
                  </a:ext>
                </a:extLst>
              </p:cNvPr>
              <p:cNvSpPr/>
              <p:nvPr/>
            </p:nvSpPr>
            <p:spPr>
              <a:xfrm>
                <a:off x="3192032" y="2257185"/>
                <a:ext cx="1241504" cy="949728"/>
              </a:xfrm>
              <a:prstGeom prst="hexag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Alternative  Data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9488179-305B-89B7-1BFC-D694662C6916}"/>
                  </a:ext>
                </a:extLst>
              </p:cNvPr>
              <p:cNvSpPr/>
              <p:nvPr/>
            </p:nvSpPr>
            <p:spPr>
              <a:xfrm>
                <a:off x="2059258" y="2832461"/>
                <a:ext cx="1354874" cy="102337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Transaction  Data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1" name="Picture 2" descr="Development workflow and data preprocessing. | Download Scientific Diagram">
            <a:extLst>
              <a:ext uri="{FF2B5EF4-FFF2-40B4-BE49-F238E27FC236}">
                <a16:creationId xmlns:a16="http://schemas.microsoft.com/office/drawing/2014/main" id="{155B0856-A69F-06A0-242B-5BFE3D820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067" y="2617493"/>
            <a:ext cx="5566440" cy="345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0EF34D-0A60-1309-4772-65FED22F7401}"/>
              </a:ext>
            </a:extLst>
          </p:cNvPr>
          <p:cNvSpPr txBox="1"/>
          <p:nvPr/>
        </p:nvSpPr>
        <p:spPr>
          <a:xfrm>
            <a:off x="4466992" y="1777047"/>
            <a:ext cx="61087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0" i="1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Article-</a:t>
            </a:r>
            <a:r>
              <a:rPr lang="en-IN" sz="1000" b="0" i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Abhishek Gupta</a:t>
            </a:r>
            <a:r>
              <a:rPr lang="en-IN" sz="1000" b="0" i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i="1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Ethics Researcher at District 3 and McGill University</a:t>
            </a:r>
          </a:p>
          <a:p>
            <a:r>
              <a:rPr lang="en-US" sz="1000" dirty="0">
                <a:hlinkClick r:id="rId4"/>
              </a:rPr>
              <a:t>The History of AI in Finance. This article has been co-written with… | by Sydney Swaine-Simon | District 3 | Medium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5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A35C375-B369-5FCC-AE6C-A92DCA2338AE}"/>
              </a:ext>
            </a:extLst>
          </p:cNvPr>
          <p:cNvGrpSpPr/>
          <p:nvPr/>
        </p:nvGrpSpPr>
        <p:grpSpPr>
          <a:xfrm>
            <a:off x="418946" y="153559"/>
            <a:ext cx="7732890" cy="1191191"/>
            <a:chOff x="472089" y="3146655"/>
            <a:chExt cx="7732890" cy="145187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FCDC58-94FC-B200-53A5-979791A8E856}"/>
                </a:ext>
              </a:extLst>
            </p:cNvPr>
            <p:cNvSpPr txBox="1"/>
            <p:nvPr/>
          </p:nvSpPr>
          <p:spPr>
            <a:xfrm>
              <a:off x="472089" y="3146655"/>
              <a:ext cx="610529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 Models in Finance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1A0CC192-E305-65B2-F593-715676EDA7ED}"/>
                </a:ext>
              </a:extLst>
            </p:cNvPr>
            <p:cNvSpPr/>
            <p:nvPr/>
          </p:nvSpPr>
          <p:spPr>
            <a:xfrm>
              <a:off x="6047217" y="3621556"/>
              <a:ext cx="2157762" cy="907922"/>
            </a:xfrm>
            <a:prstGeom prst="diamond">
              <a:avLst/>
            </a:prstGeom>
            <a:solidFill>
              <a:srgbClr val="ABE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0" dirty="0">
                  <a:solidFill>
                    <a:schemeClr val="bg2">
                      <a:lumMod val="1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  Models</a:t>
              </a:r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3A36AFB1-DF47-2344-E408-492D35B3FB0C}"/>
                </a:ext>
              </a:extLst>
            </p:cNvPr>
            <p:cNvSpPr/>
            <p:nvPr/>
          </p:nvSpPr>
          <p:spPr>
            <a:xfrm>
              <a:off x="624489" y="3578069"/>
              <a:ext cx="2736063" cy="1020460"/>
            </a:xfrm>
            <a:prstGeom prst="diamond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b="1" i="0" dirty="0">
                  <a:solidFill>
                    <a:schemeClr val="bg2">
                      <a:lumMod val="1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Unsupervised Learning</a:t>
              </a:r>
            </a:p>
            <a:p>
              <a:pPr algn="ctr"/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982DAB43-B001-FD73-32FD-EA9D5713EFE4}"/>
                </a:ext>
              </a:extLst>
            </p:cNvPr>
            <p:cNvSpPr/>
            <p:nvPr/>
          </p:nvSpPr>
          <p:spPr>
            <a:xfrm>
              <a:off x="3469513" y="3603497"/>
              <a:ext cx="2470373" cy="995032"/>
            </a:xfrm>
            <a:prstGeom prst="diamond">
              <a:avLst/>
            </a:prstGeom>
            <a:solidFill>
              <a:srgbClr val="7DDD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0" dirty="0">
                  <a:solidFill>
                    <a:schemeClr val="bg2">
                      <a:lumMod val="1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 Models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AF1915-72C3-34D7-F458-308146917A21}"/>
              </a:ext>
            </a:extLst>
          </p:cNvPr>
          <p:cNvGrpSpPr/>
          <p:nvPr/>
        </p:nvGrpSpPr>
        <p:grpSpPr>
          <a:xfrm>
            <a:off x="418946" y="1373956"/>
            <a:ext cx="9559171" cy="1083853"/>
            <a:chOff x="624489" y="4263797"/>
            <a:chExt cx="9559171" cy="108385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B65239-F9EE-43C9-27EF-094D886523F9}"/>
                </a:ext>
              </a:extLst>
            </p:cNvPr>
            <p:cNvSpPr txBox="1"/>
            <p:nvPr/>
          </p:nvSpPr>
          <p:spPr>
            <a:xfrm>
              <a:off x="624489" y="4263797"/>
              <a:ext cx="64509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Evaluation and Validation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45C5A1-77E0-00F0-3F4B-0C32A7511AFC}"/>
                </a:ext>
              </a:extLst>
            </p:cNvPr>
            <p:cNvSpPr txBox="1"/>
            <p:nvPr/>
          </p:nvSpPr>
          <p:spPr>
            <a:xfrm>
              <a:off x="776889" y="4707154"/>
              <a:ext cx="7161871" cy="6404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IN" sz="14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Cross-validation techniques</a:t>
              </a:r>
              <a:endParaRPr lang="en-IN" sz="1400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IN" sz="14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 metrics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7ABED2-C378-0E64-5549-261F9D6B5BB8}"/>
                </a:ext>
              </a:extLst>
            </p:cNvPr>
            <p:cNvSpPr txBox="1"/>
            <p:nvPr/>
          </p:nvSpPr>
          <p:spPr>
            <a:xfrm>
              <a:off x="4078368" y="4707154"/>
              <a:ext cx="6105292" cy="6404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IN" sz="14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Overfitting and underfitting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IN" sz="14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Backtesting for trading strategies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885506A-FD56-782A-3F26-5AF760EB683C}"/>
              </a:ext>
            </a:extLst>
          </p:cNvPr>
          <p:cNvGrpSpPr/>
          <p:nvPr/>
        </p:nvGrpSpPr>
        <p:grpSpPr>
          <a:xfrm>
            <a:off x="418946" y="2457809"/>
            <a:ext cx="8701647" cy="1482491"/>
            <a:chOff x="619899" y="5422731"/>
            <a:chExt cx="8701647" cy="148249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2FCCD2-A64B-03CA-1AEB-843C5CE459C1}"/>
                </a:ext>
              </a:extLst>
            </p:cNvPr>
            <p:cNvSpPr txBox="1"/>
            <p:nvPr/>
          </p:nvSpPr>
          <p:spPr>
            <a:xfrm>
              <a:off x="619899" y="5422731"/>
              <a:ext cx="61554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b="1" i="0" dirty="0">
                  <a:solidFill>
                    <a:schemeClr val="bg2">
                      <a:lumMod val="1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 of ML in Finance</a:t>
              </a:r>
              <a:endParaRPr lang="en-IN" sz="1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9492C0F-79AE-AE35-2B19-C90AE550722E}"/>
                </a:ext>
              </a:extLst>
            </p:cNvPr>
            <p:cNvSpPr txBox="1"/>
            <p:nvPr/>
          </p:nvSpPr>
          <p:spPr>
            <a:xfrm>
              <a:off x="772299" y="5906294"/>
              <a:ext cx="6155472" cy="9989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lvl="0" indent="-34290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IN" sz="1400" b="1" i="0" kern="100" spc="0" dirty="0">
                  <a:solidFill>
                    <a:schemeClr val="bg2">
                      <a:lumMod val="1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Fraud Detection</a:t>
              </a:r>
              <a:endParaRPr lang="en-IN" sz="1400" b="1" kern="1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0" indent="-34290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IN" sz="1400" b="1" i="0" kern="100" spc="0" dirty="0">
                  <a:solidFill>
                    <a:schemeClr val="bg2">
                      <a:lumMod val="1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Credit Scoring</a:t>
              </a:r>
              <a:endParaRPr lang="en-IN" sz="1400" b="1" kern="1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0" indent="-34290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IN" sz="1400" b="1" i="0" kern="100" spc="0" dirty="0">
                  <a:solidFill>
                    <a:schemeClr val="bg2">
                      <a:lumMod val="1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Algorithmic Trading</a:t>
              </a:r>
              <a:endParaRPr lang="en-IN" sz="1400" b="1" kern="1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IN" sz="1400" kern="1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B40BAD-F0AC-7873-7096-D3B6CB0FEAD8}"/>
                </a:ext>
              </a:extLst>
            </p:cNvPr>
            <p:cNvSpPr txBox="1"/>
            <p:nvPr/>
          </p:nvSpPr>
          <p:spPr>
            <a:xfrm>
              <a:off x="3166074" y="5906294"/>
              <a:ext cx="6155472" cy="768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lvl="0" indent="-34290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IN" sz="1400" b="1" i="0" kern="100" spc="0" dirty="0">
                  <a:solidFill>
                    <a:schemeClr val="bg2">
                      <a:lumMod val="1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Portfolio Management</a:t>
              </a:r>
              <a:endParaRPr lang="en-IN" sz="1400" b="1" kern="1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0" indent="-34290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IN" sz="1400" b="1" i="0" kern="100" spc="0" dirty="0">
                  <a:solidFill>
                    <a:schemeClr val="bg2">
                      <a:lumMod val="1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 Service</a:t>
              </a:r>
              <a:endParaRPr lang="en-IN" sz="1400" b="1" kern="1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0" indent="-34290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IN" sz="1400" b="1" i="0" kern="100" spc="0" dirty="0">
                  <a:solidFill>
                    <a:schemeClr val="bg2">
                      <a:lumMod val="1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Risk Assessment</a:t>
              </a:r>
              <a:endParaRPr lang="en-IN" sz="1400" b="1" kern="1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323DD6-D8CA-E90F-219B-FEFDFE9AF241}"/>
              </a:ext>
            </a:extLst>
          </p:cNvPr>
          <p:cNvSpPr txBox="1"/>
          <p:nvPr/>
        </p:nvSpPr>
        <p:spPr>
          <a:xfrm>
            <a:off x="443920" y="3709787"/>
            <a:ext cx="6105524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i="0" kern="100" spc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</a:t>
            </a:r>
            <a:endParaRPr lang="en-IN" sz="2400" b="1" kern="10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Disclosures Risk Management Strategy – Annual Reporting">
            <a:extLst>
              <a:ext uri="{FF2B5EF4-FFF2-40B4-BE49-F238E27FC236}">
                <a16:creationId xmlns:a16="http://schemas.microsoft.com/office/drawing/2014/main" id="{8487F784-F49F-5733-EE5A-601B81D5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120" y="3940234"/>
            <a:ext cx="3469133" cy="281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50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E2290A-9D21-A82C-EFF5-3CC2AF2180B9}"/>
              </a:ext>
            </a:extLst>
          </p:cNvPr>
          <p:cNvSpPr txBox="1"/>
          <p:nvPr/>
        </p:nvSpPr>
        <p:spPr>
          <a:xfrm>
            <a:off x="315183" y="3606238"/>
            <a:ext cx="61022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Experience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Quality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IN" sz="1400" i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signal-to-noise ratio</a:t>
            </a:r>
            <a:endParaRPr lang="en-US" sz="1400" b="0" i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Robustness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705125-C711-AC89-9C24-26CC81ADD559}"/>
              </a:ext>
            </a:extLst>
          </p:cNvPr>
          <p:cNvGrpSpPr/>
          <p:nvPr/>
        </p:nvGrpSpPr>
        <p:grpSpPr>
          <a:xfrm>
            <a:off x="545184" y="193633"/>
            <a:ext cx="8591242" cy="3938654"/>
            <a:chOff x="680583" y="464501"/>
            <a:chExt cx="8433530" cy="411105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77C2EB-31C7-9DD5-4A5A-D826BAA50A6E}"/>
                </a:ext>
              </a:extLst>
            </p:cNvPr>
            <p:cNvGrpSpPr/>
            <p:nvPr/>
          </p:nvGrpSpPr>
          <p:grpSpPr>
            <a:xfrm>
              <a:off x="4518913" y="2737421"/>
              <a:ext cx="4595200" cy="1838133"/>
              <a:chOff x="4331384" y="3010308"/>
              <a:chExt cx="2328275" cy="880257"/>
            </a:xfrm>
            <a:solidFill>
              <a:srgbClr val="00B0F0"/>
            </a:solidFill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C36B87F-D737-F4EC-E1C9-B55C61ACFCB4}"/>
                  </a:ext>
                </a:extLst>
              </p:cNvPr>
              <p:cNvSpPr/>
              <p:nvPr/>
            </p:nvSpPr>
            <p:spPr>
              <a:xfrm>
                <a:off x="4331384" y="3010308"/>
                <a:ext cx="880256" cy="880256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/>
                <a:endParaRPr lang="en-IN" sz="1400" b="1" i="0" kern="12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IN" sz="1200" b="1" i="0" kern="1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Backtesting </a:t>
                </a:r>
              </a:p>
              <a:p>
                <a:pPr algn="ctr"/>
                <a:r>
                  <a:rPr lang="en-IN" sz="1200" b="1" i="0" kern="1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</a:p>
              <a:p>
                <a:pPr algn="ctr"/>
                <a:r>
                  <a:rPr lang="en-IN" sz="1200" b="1" i="0" kern="1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Validation</a:t>
                </a:r>
              </a:p>
              <a:p>
                <a:endParaRPr lang="en-I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2BED41A-5516-9E60-F672-4E0BFD076FE9}"/>
                  </a:ext>
                </a:extLst>
              </p:cNvPr>
              <p:cNvSpPr/>
              <p:nvPr/>
            </p:nvSpPr>
            <p:spPr>
              <a:xfrm>
                <a:off x="5038365" y="3010309"/>
                <a:ext cx="880256" cy="880256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en-IN" sz="1400" b="1" i="0" kern="1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algn="ctr"/>
                <a:r>
                  <a:rPr lang="en-IN" sz="1200" b="1" i="0" kern="1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Compliance </a:t>
                </a:r>
              </a:p>
              <a:p>
                <a:pPr algn="ctr"/>
                <a:r>
                  <a:rPr lang="en-IN" sz="1200" b="1" i="0" kern="1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</a:p>
              <a:p>
                <a:pPr algn="ctr"/>
                <a:r>
                  <a:rPr lang="en-IN" sz="1200" b="1" i="0" kern="1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Reporting</a:t>
                </a:r>
              </a:p>
              <a:p>
                <a:endParaRPr lang="en-I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93F244F-1DC8-ABB3-E36E-F4801F9482F3}"/>
                  </a:ext>
                </a:extLst>
              </p:cNvPr>
              <p:cNvSpPr/>
              <p:nvPr/>
            </p:nvSpPr>
            <p:spPr>
              <a:xfrm>
                <a:off x="5779403" y="3010309"/>
                <a:ext cx="880256" cy="880256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lvl="0" indent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1400" b="1" i="0" kern="12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b="1" i="0" kern="1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Improvement</a:t>
                </a:r>
                <a:endParaRPr lang="en-IN" sz="1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Arrow: Curved Down 35">
              <a:extLst>
                <a:ext uri="{FF2B5EF4-FFF2-40B4-BE49-F238E27FC236}">
                  <a16:creationId xmlns:a16="http://schemas.microsoft.com/office/drawing/2014/main" id="{CB7115CB-70D4-2B7D-14ED-23A09739BF1B}"/>
                </a:ext>
              </a:extLst>
            </p:cNvPr>
            <p:cNvSpPr/>
            <p:nvPr/>
          </p:nvSpPr>
          <p:spPr>
            <a:xfrm rot="16200000" flipH="1">
              <a:off x="3114832" y="2846695"/>
              <a:ext cx="1573305" cy="855335"/>
            </a:xfrm>
            <a:prstGeom prst="curvedDownArrow">
              <a:avLst>
                <a:gd name="adj1" fmla="val 25000"/>
                <a:gd name="adj2" fmla="val 106775"/>
                <a:gd name="adj3" fmla="val 46333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FA7C0AA9-A2E4-C5D5-E968-95DA73D8AEB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33840526"/>
                </p:ext>
              </p:extLst>
            </p:nvPr>
          </p:nvGraphicFramePr>
          <p:xfrm>
            <a:off x="680583" y="464501"/>
            <a:ext cx="6039304" cy="18627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Arrow: Curved Down 3">
              <a:extLst>
                <a:ext uri="{FF2B5EF4-FFF2-40B4-BE49-F238E27FC236}">
                  <a16:creationId xmlns:a16="http://schemas.microsoft.com/office/drawing/2014/main" id="{E65E14D5-5A15-81F3-BF69-87CDB74343EE}"/>
                </a:ext>
              </a:extLst>
            </p:cNvPr>
            <p:cNvSpPr/>
            <p:nvPr/>
          </p:nvSpPr>
          <p:spPr>
            <a:xfrm rot="5400000">
              <a:off x="6472423" y="1559721"/>
              <a:ext cx="1435679" cy="814716"/>
            </a:xfrm>
            <a:prstGeom prst="curvedDownArrow">
              <a:avLst>
                <a:gd name="adj1" fmla="val 25000"/>
                <a:gd name="adj2" fmla="val 106775"/>
                <a:gd name="adj3" fmla="val 46333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087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958</TotalTime>
  <Words>157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 Sasi</dc:creator>
  <cp:lastModifiedBy>Arya Sasi</cp:lastModifiedBy>
  <cp:revision>4</cp:revision>
  <dcterms:created xsi:type="dcterms:W3CDTF">2023-10-01T17:43:18Z</dcterms:created>
  <dcterms:modified xsi:type="dcterms:W3CDTF">2023-10-10T20:10:17Z</dcterms:modified>
</cp:coreProperties>
</file>