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59" r:id="rId6"/>
    <p:sldId id="260" r:id="rId7"/>
    <p:sldId id="279" r:id="rId8"/>
    <p:sldId id="261" r:id="rId9"/>
    <p:sldId id="262" r:id="rId10"/>
    <p:sldId id="263" r:id="rId11"/>
    <p:sldId id="264" r:id="rId12"/>
    <p:sldId id="276" r:id="rId13"/>
    <p:sldId id="265" r:id="rId14"/>
    <p:sldId id="266" r:id="rId15"/>
    <p:sldId id="267" r:id="rId16"/>
    <p:sldId id="269" r:id="rId17"/>
    <p:sldId id="271" r:id="rId18"/>
    <p:sldId id="278"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F7F6D-CE57-4B6F-B8F3-ECEBE4CFB77F}" v="226" dt="2024-02-25T12:18:38.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 Sasi" userId="2ecac09374654598" providerId="LiveId" clId="{3B8F7F6D-CE57-4B6F-B8F3-ECEBE4CFB77F}"/>
    <pc:docChg chg="undo redo custSel addSld delSld modSld sldOrd modShowInfo">
      <pc:chgData name="Arya Sasi" userId="2ecac09374654598" providerId="LiveId" clId="{3B8F7F6D-CE57-4B6F-B8F3-ECEBE4CFB77F}" dt="2024-02-25T12:18:38.169" v="1510"/>
      <pc:docMkLst>
        <pc:docMk/>
      </pc:docMkLst>
      <pc:sldChg chg="addSp delSp modSp mod modTransition delAnim modAnim">
        <pc:chgData name="Arya Sasi" userId="2ecac09374654598" providerId="LiveId" clId="{3B8F7F6D-CE57-4B6F-B8F3-ECEBE4CFB77F}" dt="2024-02-25T12:18:38.169" v="1510"/>
        <pc:sldMkLst>
          <pc:docMk/>
          <pc:sldMk cId="3277246582" sldId="256"/>
        </pc:sldMkLst>
        <pc:picChg chg="add del mod">
          <ac:chgData name="Arya Sasi" userId="2ecac09374654598" providerId="LiveId" clId="{3B8F7F6D-CE57-4B6F-B8F3-ECEBE4CFB77F}" dt="2024-02-22T20:36:45.410" v="3" actId="478"/>
          <ac:picMkLst>
            <pc:docMk/>
            <pc:sldMk cId="3277246582" sldId="256"/>
            <ac:picMk id="2" creationId="{DD731564-55D6-29D0-595A-841CBA3C873B}"/>
          </ac:picMkLst>
        </pc:picChg>
        <pc:picChg chg="del">
          <ac:chgData name="Arya Sasi" userId="2ecac09374654598" providerId="LiveId" clId="{3B8F7F6D-CE57-4B6F-B8F3-ECEBE4CFB77F}" dt="2024-02-22T20:31:29.401" v="0" actId="478"/>
          <ac:picMkLst>
            <pc:docMk/>
            <pc:sldMk cId="3277246582" sldId="256"/>
            <ac:picMk id="12" creationId="{BEF771F2-A1AD-41A8-2F9A-C443ACE1FA93}"/>
          </ac:picMkLst>
        </pc:picChg>
      </pc:sldChg>
      <pc:sldChg chg="addSp delSp modSp mod modTransition delAnim">
        <pc:chgData name="Arya Sasi" userId="2ecac09374654598" providerId="LiveId" clId="{3B8F7F6D-CE57-4B6F-B8F3-ECEBE4CFB77F}" dt="2024-02-22T23:03:48.643" v="495"/>
        <pc:sldMkLst>
          <pc:docMk/>
          <pc:sldMk cId="2064146237" sldId="257"/>
        </pc:sldMkLst>
        <pc:picChg chg="add del mod">
          <ac:chgData name="Arya Sasi" userId="2ecac09374654598" providerId="LiveId" clId="{3B8F7F6D-CE57-4B6F-B8F3-ECEBE4CFB77F}" dt="2024-02-22T20:36:49.805" v="4" actId="478"/>
          <ac:picMkLst>
            <pc:docMk/>
            <pc:sldMk cId="2064146237" sldId="257"/>
            <ac:picMk id="2" creationId="{95DC5CE8-4E64-AC94-4D93-51826B39743E}"/>
          </ac:picMkLst>
        </pc:picChg>
        <pc:picChg chg="del">
          <ac:chgData name="Arya Sasi" userId="2ecac09374654598" providerId="LiveId" clId="{3B8F7F6D-CE57-4B6F-B8F3-ECEBE4CFB77F}" dt="2024-02-22T20:35:35.908" v="2"/>
          <ac:picMkLst>
            <pc:docMk/>
            <pc:sldMk cId="2064146237" sldId="257"/>
            <ac:picMk id="19" creationId="{C0781170-FBA4-E1C5-99C2-28D550F1853F}"/>
          </ac:picMkLst>
        </pc:picChg>
      </pc:sldChg>
      <pc:sldChg chg="addSp delSp modSp mod modTransition delAnim">
        <pc:chgData name="Arya Sasi" userId="2ecac09374654598" providerId="LiveId" clId="{3B8F7F6D-CE57-4B6F-B8F3-ECEBE4CFB77F}" dt="2024-02-22T23:03:48.643" v="495"/>
        <pc:sldMkLst>
          <pc:docMk/>
          <pc:sldMk cId="1899639111" sldId="258"/>
        </pc:sldMkLst>
        <pc:picChg chg="add del mod">
          <ac:chgData name="Arya Sasi" userId="2ecac09374654598" providerId="LiveId" clId="{3B8F7F6D-CE57-4B6F-B8F3-ECEBE4CFB77F}" dt="2024-02-22T20:36:53.811" v="5" actId="478"/>
          <ac:picMkLst>
            <pc:docMk/>
            <pc:sldMk cId="1899639111" sldId="258"/>
            <ac:picMk id="2" creationId="{E6C3B6AE-0139-9598-8792-EA15C40EAC34}"/>
          </ac:picMkLst>
        </pc:picChg>
        <pc:picChg chg="del">
          <ac:chgData name="Arya Sasi" userId="2ecac09374654598" providerId="LiveId" clId="{3B8F7F6D-CE57-4B6F-B8F3-ECEBE4CFB77F}" dt="2024-02-22T20:35:35.908" v="2"/>
          <ac:picMkLst>
            <pc:docMk/>
            <pc:sldMk cId="1899639111" sldId="258"/>
            <ac:picMk id="13" creationId="{9F86FA0A-6FE8-0A15-95CE-B54EF8C37D76}"/>
          </ac:picMkLst>
        </pc:picChg>
      </pc:sldChg>
      <pc:sldChg chg="addSp delSp modSp mod modTransition delAnim">
        <pc:chgData name="Arya Sasi" userId="2ecac09374654598" providerId="LiveId" clId="{3B8F7F6D-CE57-4B6F-B8F3-ECEBE4CFB77F}" dt="2024-02-22T23:03:48.643" v="495"/>
        <pc:sldMkLst>
          <pc:docMk/>
          <pc:sldMk cId="549064172" sldId="259"/>
        </pc:sldMkLst>
        <pc:picChg chg="add del mod">
          <ac:chgData name="Arya Sasi" userId="2ecac09374654598" providerId="LiveId" clId="{3B8F7F6D-CE57-4B6F-B8F3-ECEBE4CFB77F}" dt="2024-02-22T20:36:58.452" v="6" actId="478"/>
          <ac:picMkLst>
            <pc:docMk/>
            <pc:sldMk cId="549064172" sldId="259"/>
            <ac:picMk id="2" creationId="{C0C18F95-E486-24B2-842D-B79BC209E4F2}"/>
          </ac:picMkLst>
        </pc:picChg>
        <pc:picChg chg="del">
          <ac:chgData name="Arya Sasi" userId="2ecac09374654598" providerId="LiveId" clId="{3B8F7F6D-CE57-4B6F-B8F3-ECEBE4CFB77F}" dt="2024-02-22T20:35:35.908" v="2"/>
          <ac:picMkLst>
            <pc:docMk/>
            <pc:sldMk cId="549064172" sldId="259"/>
            <ac:picMk id="11" creationId="{B67218C9-3BE5-267F-9FB7-19BFC27730A2}"/>
          </ac:picMkLst>
        </pc:picChg>
      </pc:sldChg>
      <pc:sldChg chg="addSp delSp modSp mod modTransition delAnim">
        <pc:chgData name="Arya Sasi" userId="2ecac09374654598" providerId="LiveId" clId="{3B8F7F6D-CE57-4B6F-B8F3-ECEBE4CFB77F}" dt="2024-02-22T23:03:48.643" v="495"/>
        <pc:sldMkLst>
          <pc:docMk/>
          <pc:sldMk cId="1976793804" sldId="260"/>
        </pc:sldMkLst>
        <pc:picChg chg="add del mod">
          <ac:chgData name="Arya Sasi" userId="2ecac09374654598" providerId="LiveId" clId="{3B8F7F6D-CE57-4B6F-B8F3-ECEBE4CFB77F}" dt="2024-02-22T20:37:02.103" v="7" actId="478"/>
          <ac:picMkLst>
            <pc:docMk/>
            <pc:sldMk cId="1976793804" sldId="260"/>
            <ac:picMk id="2" creationId="{7F9A117A-1C2F-97A0-668B-7983F71200C1}"/>
          </ac:picMkLst>
        </pc:picChg>
        <pc:picChg chg="del">
          <ac:chgData name="Arya Sasi" userId="2ecac09374654598" providerId="LiveId" clId="{3B8F7F6D-CE57-4B6F-B8F3-ECEBE4CFB77F}" dt="2024-02-22T20:35:35.908" v="2"/>
          <ac:picMkLst>
            <pc:docMk/>
            <pc:sldMk cId="1976793804" sldId="260"/>
            <ac:picMk id="12" creationId="{475DA85A-79A5-DA49-E362-305CFFF6CA54}"/>
          </ac:picMkLst>
        </pc:picChg>
      </pc:sldChg>
      <pc:sldChg chg="addSp delSp modSp mod modTransition delAnim">
        <pc:chgData name="Arya Sasi" userId="2ecac09374654598" providerId="LiveId" clId="{3B8F7F6D-CE57-4B6F-B8F3-ECEBE4CFB77F}" dt="2024-02-23T10:31:30.757" v="524" actId="14100"/>
        <pc:sldMkLst>
          <pc:docMk/>
          <pc:sldMk cId="1742563999" sldId="261"/>
        </pc:sldMkLst>
        <pc:spChg chg="add mod">
          <ac:chgData name="Arya Sasi" userId="2ecac09374654598" providerId="LiveId" clId="{3B8F7F6D-CE57-4B6F-B8F3-ECEBE4CFB77F}" dt="2024-02-23T10:31:24.835" v="523" actId="1076"/>
          <ac:spMkLst>
            <pc:docMk/>
            <pc:sldMk cId="1742563999" sldId="261"/>
            <ac:spMk id="4" creationId="{1330BAF3-8861-FB18-EB78-CA510613AA32}"/>
          </ac:spMkLst>
        </pc:spChg>
        <pc:spChg chg="add mod">
          <ac:chgData name="Arya Sasi" userId="2ecac09374654598" providerId="LiveId" clId="{3B8F7F6D-CE57-4B6F-B8F3-ECEBE4CFB77F}" dt="2024-02-23T10:31:05.470" v="519" actId="1076"/>
          <ac:spMkLst>
            <pc:docMk/>
            <pc:sldMk cId="1742563999" sldId="261"/>
            <ac:spMk id="6" creationId="{0AECB0FC-D8B9-E42F-BC00-582B8D78D455}"/>
          </ac:spMkLst>
        </pc:spChg>
        <pc:picChg chg="add del mod">
          <ac:chgData name="Arya Sasi" userId="2ecac09374654598" providerId="LiveId" clId="{3B8F7F6D-CE57-4B6F-B8F3-ECEBE4CFB77F}" dt="2024-02-22T20:37:13.077" v="8" actId="478"/>
          <ac:picMkLst>
            <pc:docMk/>
            <pc:sldMk cId="1742563999" sldId="261"/>
            <ac:picMk id="2" creationId="{B0AE202A-42EE-6C56-904A-C60C329B93FB}"/>
          </ac:picMkLst>
        </pc:picChg>
        <pc:picChg chg="mod">
          <ac:chgData name="Arya Sasi" userId="2ecac09374654598" providerId="LiveId" clId="{3B8F7F6D-CE57-4B6F-B8F3-ECEBE4CFB77F}" dt="2024-02-23T10:31:30.757" v="524" actId="14100"/>
          <ac:picMkLst>
            <pc:docMk/>
            <pc:sldMk cId="1742563999" sldId="261"/>
            <ac:picMk id="3" creationId="{A135706B-55A2-3D6B-4EFA-704E1561FC6A}"/>
          </ac:picMkLst>
        </pc:picChg>
        <pc:picChg chg="del">
          <ac:chgData name="Arya Sasi" userId="2ecac09374654598" providerId="LiveId" clId="{3B8F7F6D-CE57-4B6F-B8F3-ECEBE4CFB77F}" dt="2024-02-22T20:35:35.908" v="2"/>
          <ac:picMkLst>
            <pc:docMk/>
            <pc:sldMk cId="1742563999" sldId="261"/>
            <ac:picMk id="4" creationId="{4A4F0E2B-EA12-110D-66FD-D36C36E4B2A3}"/>
          </ac:picMkLst>
        </pc:picChg>
      </pc:sldChg>
      <pc:sldChg chg="addSp delSp modSp mod modTransition delAnim">
        <pc:chgData name="Arya Sasi" userId="2ecac09374654598" providerId="LiveId" clId="{3B8F7F6D-CE57-4B6F-B8F3-ECEBE4CFB77F}" dt="2024-02-23T09:49:17.015" v="510" actId="1076"/>
        <pc:sldMkLst>
          <pc:docMk/>
          <pc:sldMk cId="1001636950" sldId="262"/>
        </pc:sldMkLst>
        <pc:spChg chg="add mod">
          <ac:chgData name="Arya Sasi" userId="2ecac09374654598" providerId="LiveId" clId="{3B8F7F6D-CE57-4B6F-B8F3-ECEBE4CFB77F}" dt="2024-02-23T09:49:17.015" v="510" actId="1076"/>
          <ac:spMkLst>
            <pc:docMk/>
            <pc:sldMk cId="1001636950" sldId="262"/>
            <ac:spMk id="4" creationId="{A4876663-CEAF-07E5-4DC9-FA422EA0F4F1}"/>
          </ac:spMkLst>
        </pc:spChg>
        <pc:picChg chg="add del mod">
          <ac:chgData name="Arya Sasi" userId="2ecac09374654598" providerId="LiveId" clId="{3B8F7F6D-CE57-4B6F-B8F3-ECEBE4CFB77F}" dt="2024-02-22T20:37:16.690" v="9" actId="478"/>
          <ac:picMkLst>
            <pc:docMk/>
            <pc:sldMk cId="1001636950" sldId="262"/>
            <ac:picMk id="2" creationId="{BEFFE428-2F85-6303-0A44-80F4D34C9F73}"/>
          </ac:picMkLst>
        </pc:picChg>
        <pc:picChg chg="mod">
          <ac:chgData name="Arya Sasi" userId="2ecac09374654598" providerId="LiveId" clId="{3B8F7F6D-CE57-4B6F-B8F3-ECEBE4CFB77F}" dt="2024-02-22T21:42:31.326" v="460" actId="1076"/>
          <ac:picMkLst>
            <pc:docMk/>
            <pc:sldMk cId="1001636950" sldId="262"/>
            <ac:picMk id="3" creationId="{DEACCE78-C403-69A8-14C0-5A96A43C51B1}"/>
          </ac:picMkLst>
        </pc:picChg>
        <pc:picChg chg="del">
          <ac:chgData name="Arya Sasi" userId="2ecac09374654598" providerId="LiveId" clId="{3B8F7F6D-CE57-4B6F-B8F3-ECEBE4CFB77F}" dt="2024-02-22T20:35:35.908" v="2"/>
          <ac:picMkLst>
            <pc:docMk/>
            <pc:sldMk cId="1001636950" sldId="262"/>
            <ac:picMk id="4" creationId="{F4FEAF1E-7DF9-FFB4-D787-A9ACE91BDAF4}"/>
          </ac:picMkLst>
        </pc:picChg>
      </pc:sldChg>
      <pc:sldChg chg="addSp delSp modSp mod modTransition delAnim">
        <pc:chgData name="Arya Sasi" userId="2ecac09374654598" providerId="LiveId" clId="{3B8F7F6D-CE57-4B6F-B8F3-ECEBE4CFB77F}" dt="2024-02-23T11:16:00.227" v="907" actId="14100"/>
        <pc:sldMkLst>
          <pc:docMk/>
          <pc:sldMk cId="1519205741" sldId="263"/>
        </pc:sldMkLst>
        <pc:spChg chg="add del">
          <ac:chgData name="Arya Sasi" userId="2ecac09374654598" providerId="LiveId" clId="{3B8F7F6D-CE57-4B6F-B8F3-ECEBE4CFB77F}" dt="2024-02-23T10:38:59.747" v="531" actId="478"/>
          <ac:spMkLst>
            <pc:docMk/>
            <pc:sldMk cId="1519205741" sldId="263"/>
            <ac:spMk id="2" creationId="{AC5297D4-A20D-8E9F-A6E5-E02ED6B9DC23}"/>
          </ac:spMkLst>
        </pc:spChg>
        <pc:spChg chg="add mod">
          <ac:chgData name="Arya Sasi" userId="2ecac09374654598" providerId="LiveId" clId="{3B8F7F6D-CE57-4B6F-B8F3-ECEBE4CFB77F}" dt="2024-02-23T11:09:23.143" v="871" actId="164"/>
          <ac:spMkLst>
            <pc:docMk/>
            <pc:sldMk cId="1519205741" sldId="263"/>
            <ac:spMk id="4" creationId="{232154E0-8488-65E4-674D-74265D490D6C}"/>
          </ac:spMkLst>
        </pc:spChg>
        <pc:spChg chg="add mod">
          <ac:chgData name="Arya Sasi" userId="2ecac09374654598" providerId="LiveId" clId="{3B8F7F6D-CE57-4B6F-B8F3-ECEBE4CFB77F}" dt="2024-02-23T10:55:13.967" v="781" actId="164"/>
          <ac:spMkLst>
            <pc:docMk/>
            <pc:sldMk cId="1519205741" sldId="263"/>
            <ac:spMk id="5" creationId="{CDD34C4E-ACB3-B819-CB66-BBE930C850D2}"/>
          </ac:spMkLst>
        </pc:spChg>
        <pc:spChg chg="add mod">
          <ac:chgData name="Arya Sasi" userId="2ecac09374654598" providerId="LiveId" clId="{3B8F7F6D-CE57-4B6F-B8F3-ECEBE4CFB77F}" dt="2024-02-23T10:55:13.967" v="781" actId="164"/>
          <ac:spMkLst>
            <pc:docMk/>
            <pc:sldMk cId="1519205741" sldId="263"/>
            <ac:spMk id="6" creationId="{971D42F4-6009-DA62-B964-C09B80EE69BA}"/>
          </ac:spMkLst>
        </pc:spChg>
        <pc:spChg chg="add mod">
          <ac:chgData name="Arya Sasi" userId="2ecac09374654598" providerId="LiveId" clId="{3B8F7F6D-CE57-4B6F-B8F3-ECEBE4CFB77F}" dt="2024-02-23T10:55:13.967" v="781" actId="164"/>
          <ac:spMkLst>
            <pc:docMk/>
            <pc:sldMk cId="1519205741" sldId="263"/>
            <ac:spMk id="7" creationId="{68E37EB7-14E5-EA0E-BBEE-0E113A57E37A}"/>
          </ac:spMkLst>
        </pc:spChg>
        <pc:spChg chg="add mod">
          <ac:chgData name="Arya Sasi" userId="2ecac09374654598" providerId="LiveId" clId="{3B8F7F6D-CE57-4B6F-B8F3-ECEBE4CFB77F}" dt="2024-02-23T11:09:23.143" v="871" actId="164"/>
          <ac:spMkLst>
            <pc:docMk/>
            <pc:sldMk cId="1519205741" sldId="263"/>
            <ac:spMk id="8" creationId="{0F31DD2B-17B4-DFDF-14FC-C5FE3E710AD2}"/>
          </ac:spMkLst>
        </pc:spChg>
        <pc:spChg chg="add mod">
          <ac:chgData name="Arya Sasi" userId="2ecac09374654598" providerId="LiveId" clId="{3B8F7F6D-CE57-4B6F-B8F3-ECEBE4CFB77F}" dt="2024-02-23T11:10:39.004" v="874" actId="164"/>
          <ac:spMkLst>
            <pc:docMk/>
            <pc:sldMk cId="1519205741" sldId="263"/>
            <ac:spMk id="9" creationId="{F1E53DDD-AFF2-5102-61AB-61CA43388634}"/>
          </ac:spMkLst>
        </pc:spChg>
        <pc:spChg chg="add mod">
          <ac:chgData name="Arya Sasi" userId="2ecac09374654598" providerId="LiveId" clId="{3B8F7F6D-CE57-4B6F-B8F3-ECEBE4CFB77F}" dt="2024-02-23T11:09:23.143" v="871" actId="164"/>
          <ac:spMkLst>
            <pc:docMk/>
            <pc:sldMk cId="1519205741" sldId="263"/>
            <ac:spMk id="10" creationId="{D34400F8-2EE6-3B07-44E9-C26BDCB074CF}"/>
          </ac:spMkLst>
        </pc:spChg>
        <pc:spChg chg="add mod">
          <ac:chgData name="Arya Sasi" userId="2ecac09374654598" providerId="LiveId" clId="{3B8F7F6D-CE57-4B6F-B8F3-ECEBE4CFB77F}" dt="2024-02-23T11:09:23.143" v="871" actId="164"/>
          <ac:spMkLst>
            <pc:docMk/>
            <pc:sldMk cId="1519205741" sldId="263"/>
            <ac:spMk id="11" creationId="{C0F3D0FD-7521-069B-5785-58628A192D33}"/>
          </ac:spMkLst>
        </pc:spChg>
        <pc:spChg chg="add mod">
          <ac:chgData name="Arya Sasi" userId="2ecac09374654598" providerId="LiveId" clId="{3B8F7F6D-CE57-4B6F-B8F3-ECEBE4CFB77F}" dt="2024-02-23T11:11:05.724" v="875" actId="164"/>
          <ac:spMkLst>
            <pc:docMk/>
            <pc:sldMk cId="1519205741" sldId="263"/>
            <ac:spMk id="12" creationId="{6BE636B2-5830-5384-CEC2-F1B798AF663F}"/>
          </ac:spMkLst>
        </pc:spChg>
        <pc:spChg chg="add mod">
          <ac:chgData name="Arya Sasi" userId="2ecac09374654598" providerId="LiveId" clId="{3B8F7F6D-CE57-4B6F-B8F3-ECEBE4CFB77F}" dt="2024-02-23T11:10:39.004" v="874" actId="164"/>
          <ac:spMkLst>
            <pc:docMk/>
            <pc:sldMk cId="1519205741" sldId="263"/>
            <ac:spMk id="13" creationId="{566F3E32-E121-D8EB-F031-04BB809558F1}"/>
          </ac:spMkLst>
        </pc:spChg>
        <pc:spChg chg="add mod">
          <ac:chgData name="Arya Sasi" userId="2ecac09374654598" providerId="LiveId" clId="{3B8F7F6D-CE57-4B6F-B8F3-ECEBE4CFB77F}" dt="2024-02-23T11:11:05.724" v="875" actId="164"/>
          <ac:spMkLst>
            <pc:docMk/>
            <pc:sldMk cId="1519205741" sldId="263"/>
            <ac:spMk id="14" creationId="{E99FD655-A9BC-2E8B-4949-0107CB0855D4}"/>
          </ac:spMkLst>
        </pc:spChg>
        <pc:spChg chg="add mod">
          <ac:chgData name="Arya Sasi" userId="2ecac09374654598" providerId="LiveId" clId="{3B8F7F6D-CE57-4B6F-B8F3-ECEBE4CFB77F}" dt="2024-02-23T11:09:23.143" v="871" actId="164"/>
          <ac:spMkLst>
            <pc:docMk/>
            <pc:sldMk cId="1519205741" sldId="263"/>
            <ac:spMk id="15" creationId="{D5F0F7FB-12BF-6FA6-FBD9-47829C8F4D22}"/>
          </ac:spMkLst>
        </pc:spChg>
        <pc:spChg chg="add mod">
          <ac:chgData name="Arya Sasi" userId="2ecac09374654598" providerId="LiveId" clId="{3B8F7F6D-CE57-4B6F-B8F3-ECEBE4CFB77F}" dt="2024-02-23T10:55:50.025" v="783" actId="164"/>
          <ac:spMkLst>
            <pc:docMk/>
            <pc:sldMk cId="1519205741" sldId="263"/>
            <ac:spMk id="16" creationId="{D4C44AEA-F86F-AAAD-29E1-6245149C9DB3}"/>
          </ac:spMkLst>
        </pc:spChg>
        <pc:spChg chg="add mod">
          <ac:chgData name="Arya Sasi" userId="2ecac09374654598" providerId="LiveId" clId="{3B8F7F6D-CE57-4B6F-B8F3-ECEBE4CFB77F}" dt="2024-02-23T10:55:50.025" v="783" actId="164"/>
          <ac:spMkLst>
            <pc:docMk/>
            <pc:sldMk cId="1519205741" sldId="263"/>
            <ac:spMk id="28" creationId="{EECD5D69-E27B-CC7D-CC57-DB6FFCAD1411}"/>
          </ac:spMkLst>
        </pc:spChg>
        <pc:spChg chg="add mod">
          <ac:chgData name="Arya Sasi" userId="2ecac09374654598" providerId="LiveId" clId="{3B8F7F6D-CE57-4B6F-B8F3-ECEBE4CFB77F}" dt="2024-02-23T11:07:40.630" v="869" actId="1076"/>
          <ac:spMkLst>
            <pc:docMk/>
            <pc:sldMk cId="1519205741" sldId="263"/>
            <ac:spMk id="29" creationId="{5C023982-7532-461A-BB3A-5604024C815E}"/>
          </ac:spMkLst>
        </pc:spChg>
        <pc:spChg chg="add mod">
          <ac:chgData name="Arya Sasi" userId="2ecac09374654598" providerId="LiveId" clId="{3B8F7F6D-CE57-4B6F-B8F3-ECEBE4CFB77F}" dt="2024-02-23T11:07:33.584" v="868" actId="1076"/>
          <ac:spMkLst>
            <pc:docMk/>
            <pc:sldMk cId="1519205741" sldId="263"/>
            <ac:spMk id="30" creationId="{F3EB9798-AB14-3450-5DE9-019CD9B9A2C0}"/>
          </ac:spMkLst>
        </pc:spChg>
        <pc:spChg chg="add mod">
          <ac:chgData name="Arya Sasi" userId="2ecac09374654598" providerId="LiveId" clId="{3B8F7F6D-CE57-4B6F-B8F3-ECEBE4CFB77F}" dt="2024-02-23T11:09:23.143" v="871" actId="164"/>
          <ac:spMkLst>
            <pc:docMk/>
            <pc:sldMk cId="1519205741" sldId="263"/>
            <ac:spMk id="32" creationId="{221D597F-BB1D-2A28-3F93-2BB76E71BBA2}"/>
          </ac:spMkLst>
        </pc:spChg>
        <pc:spChg chg="add mod">
          <ac:chgData name="Arya Sasi" userId="2ecac09374654598" providerId="LiveId" clId="{3B8F7F6D-CE57-4B6F-B8F3-ECEBE4CFB77F}" dt="2024-02-23T11:09:23.143" v="871" actId="164"/>
          <ac:spMkLst>
            <pc:docMk/>
            <pc:sldMk cId="1519205741" sldId="263"/>
            <ac:spMk id="33" creationId="{A0B4206B-209A-9637-B69C-7F7FA76624AE}"/>
          </ac:spMkLst>
        </pc:spChg>
        <pc:spChg chg="add mod">
          <ac:chgData name="Arya Sasi" userId="2ecac09374654598" providerId="LiveId" clId="{3B8F7F6D-CE57-4B6F-B8F3-ECEBE4CFB77F}" dt="2024-02-23T11:09:23.143" v="871" actId="164"/>
          <ac:spMkLst>
            <pc:docMk/>
            <pc:sldMk cId="1519205741" sldId="263"/>
            <ac:spMk id="34" creationId="{37DC5601-027C-E215-4026-6B8E0760D924}"/>
          </ac:spMkLst>
        </pc:spChg>
        <pc:spChg chg="add mod">
          <ac:chgData name="Arya Sasi" userId="2ecac09374654598" providerId="LiveId" clId="{3B8F7F6D-CE57-4B6F-B8F3-ECEBE4CFB77F}" dt="2024-02-23T11:09:23.143" v="871" actId="164"/>
          <ac:spMkLst>
            <pc:docMk/>
            <pc:sldMk cId="1519205741" sldId="263"/>
            <ac:spMk id="53" creationId="{DBC6573E-DF9A-39C1-26DB-660317A685F5}"/>
          </ac:spMkLst>
        </pc:spChg>
        <pc:spChg chg="add mod">
          <ac:chgData name="Arya Sasi" userId="2ecac09374654598" providerId="LiveId" clId="{3B8F7F6D-CE57-4B6F-B8F3-ECEBE4CFB77F}" dt="2024-02-23T11:09:23.143" v="871" actId="164"/>
          <ac:spMkLst>
            <pc:docMk/>
            <pc:sldMk cId="1519205741" sldId="263"/>
            <ac:spMk id="54" creationId="{2A844123-C98B-942F-AF22-3F5B57A3BAD5}"/>
          </ac:spMkLst>
        </pc:spChg>
        <pc:spChg chg="add mod">
          <ac:chgData name="Arya Sasi" userId="2ecac09374654598" providerId="LiveId" clId="{3B8F7F6D-CE57-4B6F-B8F3-ECEBE4CFB77F}" dt="2024-02-23T11:11:37.644" v="878" actId="164"/>
          <ac:spMkLst>
            <pc:docMk/>
            <pc:sldMk cId="1519205741" sldId="263"/>
            <ac:spMk id="55" creationId="{C79A38AD-EDE2-D24E-9AEA-FB21CE98114C}"/>
          </ac:spMkLst>
        </pc:spChg>
        <pc:spChg chg="add mod">
          <ac:chgData name="Arya Sasi" userId="2ecac09374654598" providerId="LiveId" clId="{3B8F7F6D-CE57-4B6F-B8F3-ECEBE4CFB77F}" dt="2024-02-23T11:05:25.469" v="858" actId="164"/>
          <ac:spMkLst>
            <pc:docMk/>
            <pc:sldMk cId="1519205741" sldId="263"/>
            <ac:spMk id="1038" creationId="{62263207-4B0D-1266-13BB-00E91A4FABC0}"/>
          </ac:spMkLst>
        </pc:spChg>
        <pc:spChg chg="add del mod">
          <ac:chgData name="Arya Sasi" userId="2ecac09374654598" providerId="LiveId" clId="{3B8F7F6D-CE57-4B6F-B8F3-ECEBE4CFB77F}" dt="2024-02-23T11:06:35.562" v="864" actId="478"/>
          <ac:spMkLst>
            <pc:docMk/>
            <pc:sldMk cId="1519205741" sldId="263"/>
            <ac:spMk id="1039" creationId="{B88E5CD0-A136-B53E-6B59-FBF1CB1B5C48}"/>
          </ac:spMkLst>
        </pc:spChg>
        <pc:spChg chg="add del mod">
          <ac:chgData name="Arya Sasi" userId="2ecac09374654598" providerId="LiveId" clId="{3B8F7F6D-CE57-4B6F-B8F3-ECEBE4CFB77F}" dt="2024-02-23T11:06:37.761" v="865" actId="478"/>
          <ac:spMkLst>
            <pc:docMk/>
            <pc:sldMk cId="1519205741" sldId="263"/>
            <ac:spMk id="1040" creationId="{80B1243B-7C3A-6B03-CF0E-CB03E2371680}"/>
          </ac:spMkLst>
        </pc:spChg>
        <pc:spChg chg="add mod">
          <ac:chgData name="Arya Sasi" userId="2ecac09374654598" providerId="LiveId" clId="{3B8F7F6D-CE57-4B6F-B8F3-ECEBE4CFB77F}" dt="2024-02-23T11:05:25.469" v="858" actId="164"/>
          <ac:spMkLst>
            <pc:docMk/>
            <pc:sldMk cId="1519205741" sldId="263"/>
            <ac:spMk id="1041" creationId="{85FC6E08-C9AE-2249-EE86-CEF5641E31AD}"/>
          </ac:spMkLst>
        </pc:spChg>
        <pc:spChg chg="add del mod">
          <ac:chgData name="Arya Sasi" userId="2ecac09374654598" providerId="LiveId" clId="{3B8F7F6D-CE57-4B6F-B8F3-ECEBE4CFB77F}" dt="2024-02-23T11:05:51.813" v="861" actId="478"/>
          <ac:spMkLst>
            <pc:docMk/>
            <pc:sldMk cId="1519205741" sldId="263"/>
            <ac:spMk id="1042" creationId="{459D40D3-17BC-71FD-2A81-12AFB149A201}"/>
          </ac:spMkLst>
        </pc:spChg>
        <pc:spChg chg="mod">
          <ac:chgData name="Arya Sasi" userId="2ecac09374654598" providerId="LiveId" clId="{3B8F7F6D-CE57-4B6F-B8F3-ECEBE4CFB77F}" dt="2024-02-23T11:05:29.006" v="859"/>
          <ac:spMkLst>
            <pc:docMk/>
            <pc:sldMk cId="1519205741" sldId="263"/>
            <ac:spMk id="1045" creationId="{2FA689FD-D32C-94D2-85C0-8FFEA77FA42D}"/>
          </ac:spMkLst>
        </pc:spChg>
        <pc:spChg chg="mod">
          <ac:chgData name="Arya Sasi" userId="2ecac09374654598" providerId="LiveId" clId="{3B8F7F6D-CE57-4B6F-B8F3-ECEBE4CFB77F}" dt="2024-02-23T11:05:29.006" v="859"/>
          <ac:spMkLst>
            <pc:docMk/>
            <pc:sldMk cId="1519205741" sldId="263"/>
            <ac:spMk id="1046" creationId="{7D444071-20C3-CA63-0CA4-9C32D53CAB30}"/>
          </ac:spMkLst>
        </pc:spChg>
        <pc:spChg chg="mod">
          <ac:chgData name="Arya Sasi" userId="2ecac09374654598" providerId="LiveId" clId="{3B8F7F6D-CE57-4B6F-B8F3-ECEBE4CFB77F}" dt="2024-02-23T11:07:14.160" v="866" actId="1076"/>
          <ac:spMkLst>
            <pc:docMk/>
            <pc:sldMk cId="1519205741" sldId="263"/>
            <ac:spMk id="1047" creationId="{5A918BB7-2785-017F-201A-565FCEE1D23F}"/>
          </ac:spMkLst>
        </pc:spChg>
        <pc:spChg chg="mod">
          <ac:chgData name="Arya Sasi" userId="2ecac09374654598" providerId="LiveId" clId="{3B8F7F6D-CE57-4B6F-B8F3-ECEBE4CFB77F}" dt="2024-02-23T11:05:56.369" v="862"/>
          <ac:spMkLst>
            <pc:docMk/>
            <pc:sldMk cId="1519205741" sldId="263"/>
            <ac:spMk id="1049" creationId="{93BBF534-C030-212D-67C5-8ABC222C17C9}"/>
          </ac:spMkLst>
        </pc:spChg>
        <pc:spChg chg="mod">
          <ac:chgData name="Arya Sasi" userId="2ecac09374654598" providerId="LiveId" clId="{3B8F7F6D-CE57-4B6F-B8F3-ECEBE4CFB77F}" dt="2024-02-23T11:05:56.369" v="862"/>
          <ac:spMkLst>
            <pc:docMk/>
            <pc:sldMk cId="1519205741" sldId="263"/>
            <ac:spMk id="1050" creationId="{DB2F5126-79DC-8F6B-D16C-18756833320E}"/>
          </ac:spMkLst>
        </pc:spChg>
        <pc:spChg chg="add mod">
          <ac:chgData name="Arya Sasi" userId="2ecac09374654598" providerId="LiveId" clId="{3B8F7F6D-CE57-4B6F-B8F3-ECEBE4CFB77F}" dt="2024-02-23T11:15:41.750" v="905" actId="403"/>
          <ac:spMkLst>
            <pc:docMk/>
            <pc:sldMk cId="1519205741" sldId="263"/>
            <ac:spMk id="1056" creationId="{9690549D-C7CB-27B9-83DB-D924EE2F5C8D}"/>
          </ac:spMkLst>
        </pc:spChg>
        <pc:grpChg chg="add mod">
          <ac:chgData name="Arya Sasi" userId="2ecac09374654598" providerId="LiveId" clId="{3B8F7F6D-CE57-4B6F-B8F3-ECEBE4CFB77F}" dt="2024-02-23T11:09:23.143" v="871" actId="164"/>
          <ac:grpSpMkLst>
            <pc:docMk/>
            <pc:sldMk cId="1519205741" sldId="263"/>
            <ac:grpSpMk id="39" creationId="{929E5CBE-29DF-B163-67D8-E0E486BAF0D2}"/>
          </ac:grpSpMkLst>
        </pc:grpChg>
        <pc:grpChg chg="add mod">
          <ac:chgData name="Arya Sasi" userId="2ecac09374654598" providerId="LiveId" clId="{3B8F7F6D-CE57-4B6F-B8F3-ECEBE4CFB77F}" dt="2024-02-23T11:09:23.143" v="871" actId="164"/>
          <ac:grpSpMkLst>
            <pc:docMk/>
            <pc:sldMk cId="1519205741" sldId="263"/>
            <ac:grpSpMk id="40" creationId="{8438D964-F7C0-AD5E-0B34-D0FBC30D05AA}"/>
          </ac:grpSpMkLst>
        </pc:grpChg>
        <pc:grpChg chg="add mod">
          <ac:chgData name="Arya Sasi" userId="2ecac09374654598" providerId="LiveId" clId="{3B8F7F6D-CE57-4B6F-B8F3-ECEBE4CFB77F}" dt="2024-02-23T11:09:23.143" v="871" actId="164"/>
          <ac:grpSpMkLst>
            <pc:docMk/>
            <pc:sldMk cId="1519205741" sldId="263"/>
            <ac:grpSpMk id="1043" creationId="{28DD6A03-D1B0-2635-9026-5EF12CE9E338}"/>
          </ac:grpSpMkLst>
        </pc:grpChg>
        <pc:grpChg chg="add mod">
          <ac:chgData name="Arya Sasi" userId="2ecac09374654598" providerId="LiveId" clId="{3B8F7F6D-CE57-4B6F-B8F3-ECEBE4CFB77F}" dt="2024-02-23T11:09:23.143" v="871" actId="164"/>
          <ac:grpSpMkLst>
            <pc:docMk/>
            <pc:sldMk cId="1519205741" sldId="263"/>
            <ac:grpSpMk id="1044" creationId="{4D87DB27-8173-5B48-93F4-D9F5B15C4A15}"/>
          </ac:grpSpMkLst>
        </pc:grpChg>
        <pc:grpChg chg="add mod">
          <ac:chgData name="Arya Sasi" userId="2ecac09374654598" providerId="LiveId" clId="{3B8F7F6D-CE57-4B6F-B8F3-ECEBE4CFB77F}" dt="2024-02-23T11:09:23.143" v="871" actId="164"/>
          <ac:grpSpMkLst>
            <pc:docMk/>
            <pc:sldMk cId="1519205741" sldId="263"/>
            <ac:grpSpMk id="1048" creationId="{2E104DBB-D257-4BC0-43FF-54E8B5223ED5}"/>
          </ac:grpSpMkLst>
        </pc:grpChg>
        <pc:grpChg chg="add mod">
          <ac:chgData name="Arya Sasi" userId="2ecac09374654598" providerId="LiveId" clId="{3B8F7F6D-CE57-4B6F-B8F3-ECEBE4CFB77F}" dt="2024-02-23T11:10:39.004" v="874" actId="164"/>
          <ac:grpSpMkLst>
            <pc:docMk/>
            <pc:sldMk cId="1519205741" sldId="263"/>
            <ac:grpSpMk id="1051" creationId="{03809D00-4F65-FFF4-052E-98C7F0A7618E}"/>
          </ac:grpSpMkLst>
        </pc:grpChg>
        <pc:grpChg chg="add mod">
          <ac:chgData name="Arya Sasi" userId="2ecac09374654598" providerId="LiveId" clId="{3B8F7F6D-CE57-4B6F-B8F3-ECEBE4CFB77F}" dt="2024-02-23T11:11:05.724" v="875" actId="164"/>
          <ac:grpSpMkLst>
            <pc:docMk/>
            <pc:sldMk cId="1519205741" sldId="263"/>
            <ac:grpSpMk id="1052" creationId="{4CF767DD-B522-FC78-F47C-8CE1ED2C58BF}"/>
          </ac:grpSpMkLst>
        </pc:grpChg>
        <pc:grpChg chg="add mod">
          <ac:chgData name="Arya Sasi" userId="2ecac09374654598" providerId="LiveId" clId="{3B8F7F6D-CE57-4B6F-B8F3-ECEBE4CFB77F}" dt="2024-02-23T11:11:37.644" v="878" actId="164"/>
          <ac:grpSpMkLst>
            <pc:docMk/>
            <pc:sldMk cId="1519205741" sldId="263"/>
            <ac:grpSpMk id="1053" creationId="{DA07F0DA-2CBC-AFD5-1D0A-37FCB7DBF560}"/>
          </ac:grpSpMkLst>
        </pc:grpChg>
        <pc:grpChg chg="add mod">
          <ac:chgData name="Arya Sasi" userId="2ecac09374654598" providerId="LiveId" clId="{3B8F7F6D-CE57-4B6F-B8F3-ECEBE4CFB77F}" dt="2024-02-23T11:16:00.227" v="907" actId="14100"/>
          <ac:grpSpMkLst>
            <pc:docMk/>
            <pc:sldMk cId="1519205741" sldId="263"/>
            <ac:grpSpMk id="1054" creationId="{397B5529-5A6D-485D-1FD0-11805BD5ACBB}"/>
          </ac:grpSpMkLst>
        </pc:grpChg>
        <pc:picChg chg="add del mod">
          <ac:chgData name="Arya Sasi" userId="2ecac09374654598" providerId="LiveId" clId="{3B8F7F6D-CE57-4B6F-B8F3-ECEBE4CFB77F}" dt="2024-02-22T20:37:20.133" v="10" actId="478"/>
          <ac:picMkLst>
            <pc:docMk/>
            <pc:sldMk cId="1519205741" sldId="263"/>
            <ac:picMk id="2" creationId="{F86335BC-F3FD-BF49-614A-EBD8083A490C}"/>
          </ac:picMkLst>
        </pc:picChg>
        <pc:picChg chg="del mod">
          <ac:chgData name="Arya Sasi" userId="2ecac09374654598" providerId="LiveId" clId="{3B8F7F6D-CE57-4B6F-B8F3-ECEBE4CFB77F}" dt="2024-02-23T10:38:35.923" v="529" actId="478"/>
          <ac:picMkLst>
            <pc:docMk/>
            <pc:sldMk cId="1519205741" sldId="263"/>
            <ac:picMk id="3" creationId="{54A99052-BC1F-E6BB-2CB9-CD809B496474}"/>
          </ac:picMkLst>
        </pc:picChg>
        <pc:picChg chg="del">
          <ac:chgData name="Arya Sasi" userId="2ecac09374654598" providerId="LiveId" clId="{3B8F7F6D-CE57-4B6F-B8F3-ECEBE4CFB77F}" dt="2024-02-22T20:35:35.908" v="2"/>
          <ac:picMkLst>
            <pc:docMk/>
            <pc:sldMk cId="1519205741" sldId="263"/>
            <ac:picMk id="4" creationId="{2EFE22EF-FC48-AA84-A3CA-117CE4086E0B}"/>
          </ac:picMkLst>
        </pc:picChg>
        <pc:picChg chg="add del mod">
          <ac:chgData name="Arya Sasi" userId="2ecac09374654598" providerId="LiveId" clId="{3B8F7F6D-CE57-4B6F-B8F3-ECEBE4CFB77F}" dt="2024-02-23T10:54:38.766" v="779" actId="478"/>
          <ac:picMkLst>
            <pc:docMk/>
            <pc:sldMk cId="1519205741" sldId="263"/>
            <ac:picMk id="1026" creationId="{FD3BD09F-29D9-C0DD-43BF-8C22C538C607}"/>
          </ac:picMkLst>
        </pc:picChg>
        <pc:cxnChg chg="add mod">
          <ac:chgData name="Arya Sasi" userId="2ecac09374654598" providerId="LiveId" clId="{3B8F7F6D-CE57-4B6F-B8F3-ECEBE4CFB77F}" dt="2024-02-23T10:59:38.922" v="811" actId="13822"/>
          <ac:cxnSpMkLst>
            <pc:docMk/>
            <pc:sldMk cId="1519205741" sldId="263"/>
            <ac:cxnSpMk id="18" creationId="{79AA8C75-33C1-7137-AE7D-C15946D3CD77}"/>
          </ac:cxnSpMkLst>
        </pc:cxnChg>
        <pc:cxnChg chg="add mod">
          <ac:chgData name="Arya Sasi" userId="2ecac09374654598" providerId="LiveId" clId="{3B8F7F6D-CE57-4B6F-B8F3-ECEBE4CFB77F}" dt="2024-02-23T10:59:13.693" v="810" actId="13822"/>
          <ac:cxnSpMkLst>
            <pc:docMk/>
            <pc:sldMk cId="1519205741" sldId="263"/>
            <ac:cxnSpMk id="27" creationId="{FE26A097-3426-AFA9-B5F2-725FB95B7982}"/>
          </ac:cxnSpMkLst>
        </pc:cxnChg>
        <pc:cxnChg chg="add mod">
          <ac:chgData name="Arya Sasi" userId="2ecac09374654598" providerId="LiveId" clId="{3B8F7F6D-CE57-4B6F-B8F3-ECEBE4CFB77F}" dt="2024-02-23T11:09:23.143" v="871" actId="164"/>
          <ac:cxnSpMkLst>
            <pc:docMk/>
            <pc:sldMk cId="1519205741" sldId="263"/>
            <ac:cxnSpMk id="36" creationId="{C44BE415-F1DA-09DC-DC22-1E29D925AF70}"/>
          </ac:cxnSpMkLst>
        </pc:cxnChg>
        <pc:cxnChg chg="add mod">
          <ac:chgData name="Arya Sasi" userId="2ecac09374654598" providerId="LiveId" clId="{3B8F7F6D-CE57-4B6F-B8F3-ECEBE4CFB77F}" dt="2024-02-23T11:09:23.143" v="871" actId="164"/>
          <ac:cxnSpMkLst>
            <pc:docMk/>
            <pc:sldMk cId="1519205741" sldId="263"/>
            <ac:cxnSpMk id="37" creationId="{E5D3960E-FFAA-B7D0-EFB4-B7F3BEC5C664}"/>
          </ac:cxnSpMkLst>
        </pc:cxnChg>
        <pc:cxnChg chg="add mod">
          <ac:chgData name="Arya Sasi" userId="2ecac09374654598" providerId="LiveId" clId="{3B8F7F6D-CE57-4B6F-B8F3-ECEBE4CFB77F}" dt="2024-02-23T11:09:23.143" v="871" actId="164"/>
          <ac:cxnSpMkLst>
            <pc:docMk/>
            <pc:sldMk cId="1519205741" sldId="263"/>
            <ac:cxnSpMk id="45" creationId="{A294B1F9-FE43-A8FA-2CF2-6221042B936C}"/>
          </ac:cxnSpMkLst>
        </pc:cxnChg>
        <pc:cxnChg chg="add mod">
          <ac:chgData name="Arya Sasi" userId="2ecac09374654598" providerId="LiveId" clId="{3B8F7F6D-CE57-4B6F-B8F3-ECEBE4CFB77F}" dt="2024-02-23T11:09:23.143" v="871" actId="164"/>
          <ac:cxnSpMkLst>
            <pc:docMk/>
            <pc:sldMk cId="1519205741" sldId="263"/>
            <ac:cxnSpMk id="48" creationId="{4882946F-A2C0-9DB3-C043-20006E794CDF}"/>
          </ac:cxnSpMkLst>
        </pc:cxnChg>
        <pc:cxnChg chg="add mod">
          <ac:chgData name="Arya Sasi" userId="2ecac09374654598" providerId="LiveId" clId="{3B8F7F6D-CE57-4B6F-B8F3-ECEBE4CFB77F}" dt="2024-02-23T11:09:23.143" v="871" actId="164"/>
          <ac:cxnSpMkLst>
            <pc:docMk/>
            <pc:sldMk cId="1519205741" sldId="263"/>
            <ac:cxnSpMk id="56" creationId="{48818ACA-3E22-7EEB-3A64-7F70F6A97A74}"/>
          </ac:cxnSpMkLst>
        </pc:cxnChg>
        <pc:cxnChg chg="add mod">
          <ac:chgData name="Arya Sasi" userId="2ecac09374654598" providerId="LiveId" clId="{3B8F7F6D-CE57-4B6F-B8F3-ECEBE4CFB77F}" dt="2024-02-23T11:09:23.143" v="871" actId="164"/>
          <ac:cxnSpMkLst>
            <pc:docMk/>
            <pc:sldMk cId="1519205741" sldId="263"/>
            <ac:cxnSpMk id="58" creationId="{3BCC7A8E-EDBD-D8C9-F7D5-87F9FCE51641}"/>
          </ac:cxnSpMkLst>
        </pc:cxnChg>
        <pc:cxnChg chg="add mod">
          <ac:chgData name="Arya Sasi" userId="2ecac09374654598" providerId="LiveId" clId="{3B8F7F6D-CE57-4B6F-B8F3-ECEBE4CFB77F}" dt="2024-02-23T11:09:23.143" v="871" actId="164"/>
          <ac:cxnSpMkLst>
            <pc:docMk/>
            <pc:sldMk cId="1519205741" sldId="263"/>
            <ac:cxnSpMk id="61" creationId="{65987C76-EB32-9B8B-BE62-3FF164E9BD8A}"/>
          </ac:cxnSpMkLst>
        </pc:cxnChg>
        <pc:cxnChg chg="add mod">
          <ac:chgData name="Arya Sasi" userId="2ecac09374654598" providerId="LiveId" clId="{3B8F7F6D-CE57-4B6F-B8F3-ECEBE4CFB77F}" dt="2024-02-23T11:09:23.143" v="871" actId="164"/>
          <ac:cxnSpMkLst>
            <pc:docMk/>
            <pc:sldMk cId="1519205741" sldId="263"/>
            <ac:cxnSpMk id="1024" creationId="{9349A0E8-5CED-0ECC-CDE1-7B036CE7AC5A}"/>
          </ac:cxnSpMkLst>
        </pc:cxnChg>
        <pc:cxnChg chg="add mod">
          <ac:chgData name="Arya Sasi" userId="2ecac09374654598" providerId="LiveId" clId="{3B8F7F6D-CE57-4B6F-B8F3-ECEBE4CFB77F}" dt="2024-02-23T11:09:23.143" v="871" actId="164"/>
          <ac:cxnSpMkLst>
            <pc:docMk/>
            <pc:sldMk cId="1519205741" sldId="263"/>
            <ac:cxnSpMk id="1028" creationId="{B47EF272-05AB-0B4A-456D-9F201C67EA5F}"/>
          </ac:cxnSpMkLst>
        </pc:cxnChg>
        <pc:cxnChg chg="add mod">
          <ac:chgData name="Arya Sasi" userId="2ecac09374654598" providerId="LiveId" clId="{3B8F7F6D-CE57-4B6F-B8F3-ECEBE4CFB77F}" dt="2024-02-23T11:09:23.143" v="871" actId="164"/>
          <ac:cxnSpMkLst>
            <pc:docMk/>
            <pc:sldMk cId="1519205741" sldId="263"/>
            <ac:cxnSpMk id="1031" creationId="{B2B8D41E-5934-D95C-D98C-E68ACB4960C7}"/>
          </ac:cxnSpMkLst>
        </pc:cxnChg>
        <pc:cxnChg chg="add mod">
          <ac:chgData name="Arya Sasi" userId="2ecac09374654598" providerId="LiveId" clId="{3B8F7F6D-CE57-4B6F-B8F3-ECEBE4CFB77F}" dt="2024-02-23T11:09:23.143" v="871" actId="164"/>
          <ac:cxnSpMkLst>
            <pc:docMk/>
            <pc:sldMk cId="1519205741" sldId="263"/>
            <ac:cxnSpMk id="1033" creationId="{CE6CC4DE-75C8-0DEA-EC49-FCCE5CB8EDB2}"/>
          </ac:cxnSpMkLst>
        </pc:cxnChg>
        <pc:cxnChg chg="add mod">
          <ac:chgData name="Arya Sasi" userId="2ecac09374654598" providerId="LiveId" clId="{3B8F7F6D-CE57-4B6F-B8F3-ECEBE4CFB77F}" dt="2024-02-23T11:09:23.143" v="871" actId="164"/>
          <ac:cxnSpMkLst>
            <pc:docMk/>
            <pc:sldMk cId="1519205741" sldId="263"/>
            <ac:cxnSpMk id="1036" creationId="{BD3AB705-7F92-158D-ACA9-3004EC2BFBAB}"/>
          </ac:cxnSpMkLst>
        </pc:cxnChg>
        <pc:cxnChg chg="add mod">
          <ac:chgData name="Arya Sasi" userId="2ecac09374654598" providerId="LiveId" clId="{3B8F7F6D-CE57-4B6F-B8F3-ECEBE4CFB77F}" dt="2024-02-23T11:09:23.143" v="871" actId="164"/>
          <ac:cxnSpMkLst>
            <pc:docMk/>
            <pc:sldMk cId="1519205741" sldId="263"/>
            <ac:cxnSpMk id="1037" creationId="{C6E55F8E-24A9-EE6D-8DD6-1DD48541C7F4}"/>
          </ac:cxnSpMkLst>
        </pc:cxnChg>
      </pc:sldChg>
      <pc:sldChg chg="addSp delSp modSp mod modTransition delAnim modAnim">
        <pc:chgData name="Arya Sasi" userId="2ecac09374654598" providerId="LiveId" clId="{3B8F7F6D-CE57-4B6F-B8F3-ECEBE4CFB77F}" dt="2024-02-23T11:16:23.729" v="909" actId="1076"/>
        <pc:sldMkLst>
          <pc:docMk/>
          <pc:sldMk cId="4143253494" sldId="264"/>
        </pc:sldMkLst>
        <pc:spChg chg="add mod">
          <ac:chgData name="Arya Sasi" userId="2ecac09374654598" providerId="LiveId" clId="{3B8F7F6D-CE57-4B6F-B8F3-ECEBE4CFB77F}" dt="2024-02-23T11:16:23.729" v="909" actId="1076"/>
          <ac:spMkLst>
            <pc:docMk/>
            <pc:sldMk cId="4143253494" sldId="264"/>
            <ac:spMk id="5" creationId="{6B1C4C11-3373-905A-2A82-EAE2F2AAD2B1}"/>
          </ac:spMkLst>
        </pc:spChg>
        <pc:picChg chg="add del mod">
          <ac:chgData name="Arya Sasi" userId="2ecac09374654598" providerId="LiveId" clId="{3B8F7F6D-CE57-4B6F-B8F3-ECEBE4CFB77F}" dt="2024-02-22T20:37:23.696" v="11" actId="478"/>
          <ac:picMkLst>
            <pc:docMk/>
            <pc:sldMk cId="4143253494" sldId="264"/>
            <ac:picMk id="2" creationId="{D1347402-93A7-AAE0-1A13-5864DC7A589E}"/>
          </ac:picMkLst>
        </pc:picChg>
        <pc:picChg chg="mod">
          <ac:chgData name="Arya Sasi" userId="2ecac09374654598" providerId="LiveId" clId="{3B8F7F6D-CE57-4B6F-B8F3-ECEBE4CFB77F}" dt="2024-02-23T11:16:17.517" v="908" actId="14100"/>
          <ac:picMkLst>
            <pc:docMk/>
            <pc:sldMk cId="4143253494" sldId="264"/>
            <ac:picMk id="3" creationId="{70B1E6B1-1FBF-6BED-DDCC-A3533D578B7F}"/>
          </ac:picMkLst>
        </pc:picChg>
        <pc:picChg chg="del">
          <ac:chgData name="Arya Sasi" userId="2ecac09374654598" providerId="LiveId" clId="{3B8F7F6D-CE57-4B6F-B8F3-ECEBE4CFB77F}" dt="2024-02-22T20:35:35.908" v="2"/>
          <ac:picMkLst>
            <pc:docMk/>
            <pc:sldMk cId="4143253494" sldId="264"/>
            <ac:picMk id="4" creationId="{42F548CA-9137-ABAA-070A-EC3F0B06C444}"/>
          </ac:picMkLst>
        </pc:picChg>
      </pc:sldChg>
      <pc:sldChg chg="addSp delSp modSp mod modTransition delAnim">
        <pc:chgData name="Arya Sasi" userId="2ecac09374654598" providerId="LiveId" clId="{3B8F7F6D-CE57-4B6F-B8F3-ECEBE4CFB77F}" dt="2024-02-22T23:03:48.643" v="495"/>
        <pc:sldMkLst>
          <pc:docMk/>
          <pc:sldMk cId="3814083910" sldId="265"/>
        </pc:sldMkLst>
        <pc:picChg chg="add del mod">
          <ac:chgData name="Arya Sasi" userId="2ecac09374654598" providerId="LiveId" clId="{3B8F7F6D-CE57-4B6F-B8F3-ECEBE4CFB77F}" dt="2024-02-22T20:37:33.317" v="13" actId="478"/>
          <ac:picMkLst>
            <pc:docMk/>
            <pc:sldMk cId="3814083910" sldId="265"/>
            <ac:picMk id="2" creationId="{F0880D89-C082-E784-C4B7-FEA9EC6EC3DD}"/>
          </ac:picMkLst>
        </pc:picChg>
        <pc:picChg chg="del">
          <ac:chgData name="Arya Sasi" userId="2ecac09374654598" providerId="LiveId" clId="{3B8F7F6D-CE57-4B6F-B8F3-ECEBE4CFB77F}" dt="2024-02-22T20:35:35.908" v="2"/>
          <ac:picMkLst>
            <pc:docMk/>
            <pc:sldMk cId="3814083910" sldId="265"/>
            <ac:picMk id="6" creationId="{4E6CDFF2-EF08-48ED-D663-945E12DF270A}"/>
          </ac:picMkLst>
        </pc:picChg>
      </pc:sldChg>
      <pc:sldChg chg="delSp mod modTransition delAnim">
        <pc:chgData name="Arya Sasi" userId="2ecac09374654598" providerId="LiveId" clId="{3B8F7F6D-CE57-4B6F-B8F3-ECEBE4CFB77F}" dt="2024-02-22T23:03:48.643" v="495"/>
        <pc:sldMkLst>
          <pc:docMk/>
          <pc:sldMk cId="4033157341" sldId="266"/>
        </pc:sldMkLst>
        <pc:picChg chg="del">
          <ac:chgData name="Arya Sasi" userId="2ecac09374654598" providerId="LiveId" clId="{3B8F7F6D-CE57-4B6F-B8F3-ECEBE4CFB77F}" dt="2024-02-22T20:37:38.806" v="14" actId="478"/>
          <ac:picMkLst>
            <pc:docMk/>
            <pc:sldMk cId="4033157341" sldId="266"/>
            <ac:picMk id="4" creationId="{AFEBCA78-73BE-90D4-B1A7-27DAF70E5BC0}"/>
          </ac:picMkLst>
        </pc:picChg>
      </pc:sldChg>
      <pc:sldChg chg="addSp delSp modSp mod modTransition modAnim">
        <pc:chgData name="Arya Sasi" userId="2ecac09374654598" providerId="LiveId" clId="{3B8F7F6D-CE57-4B6F-B8F3-ECEBE4CFB77F}" dt="2024-02-23T12:44:00.629" v="1331"/>
        <pc:sldMkLst>
          <pc:docMk/>
          <pc:sldMk cId="3689732790" sldId="267"/>
        </pc:sldMkLst>
        <pc:spChg chg="add del mod">
          <ac:chgData name="Arya Sasi" userId="2ecac09374654598" providerId="LiveId" clId="{3B8F7F6D-CE57-4B6F-B8F3-ECEBE4CFB77F}" dt="2024-02-22T21:27:12.122" v="346"/>
          <ac:spMkLst>
            <pc:docMk/>
            <pc:sldMk cId="3689732790" sldId="267"/>
            <ac:spMk id="2" creationId="{526BD1A2-668B-A0FD-4869-809D5E82C489}"/>
          </ac:spMkLst>
        </pc:spChg>
        <pc:spChg chg="add mod">
          <ac:chgData name="Arya Sasi" userId="2ecac09374654598" providerId="LiveId" clId="{3B8F7F6D-CE57-4B6F-B8F3-ECEBE4CFB77F}" dt="2024-02-23T12:43:42.899" v="1327" actId="1076"/>
          <ac:spMkLst>
            <pc:docMk/>
            <pc:sldMk cId="3689732790" sldId="267"/>
            <ac:spMk id="4" creationId="{77985619-4C93-64AF-BBC8-BF47396D80D3}"/>
          </ac:spMkLst>
        </pc:spChg>
        <pc:picChg chg="mod">
          <ac:chgData name="Arya Sasi" userId="2ecac09374654598" providerId="LiveId" clId="{3B8F7F6D-CE57-4B6F-B8F3-ECEBE4CFB77F}" dt="2024-02-23T12:11:56.042" v="1318" actId="1076"/>
          <ac:picMkLst>
            <pc:docMk/>
            <pc:sldMk cId="3689732790" sldId="267"/>
            <ac:picMk id="3" creationId="{5FD9C32B-41F1-B4E1-4433-7E2C3C34A9E7}"/>
          </ac:picMkLst>
        </pc:picChg>
        <pc:picChg chg="add del mod">
          <ac:chgData name="Arya Sasi" userId="2ecac09374654598" providerId="LiveId" clId="{3B8F7F6D-CE57-4B6F-B8F3-ECEBE4CFB77F}" dt="2024-02-22T21:04:26.055" v="30" actId="478"/>
          <ac:picMkLst>
            <pc:docMk/>
            <pc:sldMk cId="3689732790" sldId="267"/>
            <ac:picMk id="1026" creationId="{187DE90C-1A5D-F945-6C6C-DF8F73FF3E89}"/>
          </ac:picMkLst>
        </pc:picChg>
        <pc:picChg chg="add del mod">
          <ac:chgData name="Arya Sasi" userId="2ecac09374654598" providerId="LiveId" clId="{3B8F7F6D-CE57-4B6F-B8F3-ECEBE4CFB77F}" dt="2024-02-22T21:04:50.624" v="36" actId="478"/>
          <ac:picMkLst>
            <pc:docMk/>
            <pc:sldMk cId="3689732790" sldId="267"/>
            <ac:picMk id="1028" creationId="{F734ADA2-EA24-4332-CBF8-9D6461FE75AC}"/>
          </ac:picMkLst>
        </pc:picChg>
        <pc:picChg chg="add mod">
          <ac:chgData name="Arya Sasi" userId="2ecac09374654598" providerId="LiveId" clId="{3B8F7F6D-CE57-4B6F-B8F3-ECEBE4CFB77F}" dt="2024-02-23T12:11:45.501" v="1315" actId="14100"/>
          <ac:picMkLst>
            <pc:docMk/>
            <pc:sldMk cId="3689732790" sldId="267"/>
            <ac:picMk id="1030" creationId="{A15D7E69-D2EA-834E-65D4-1D9136867A15}"/>
          </ac:picMkLst>
        </pc:picChg>
        <pc:picChg chg="add mod">
          <ac:chgData name="Arya Sasi" userId="2ecac09374654598" providerId="LiveId" clId="{3B8F7F6D-CE57-4B6F-B8F3-ECEBE4CFB77F}" dt="2024-02-23T12:11:48.598" v="1316" actId="14100"/>
          <ac:picMkLst>
            <pc:docMk/>
            <pc:sldMk cId="3689732790" sldId="267"/>
            <ac:picMk id="1032" creationId="{72D93AD0-5AE4-4E29-6234-2F8A6FAB639B}"/>
          </ac:picMkLst>
        </pc:picChg>
      </pc:sldChg>
      <pc:sldChg chg="del modTransition">
        <pc:chgData name="Arya Sasi" userId="2ecac09374654598" providerId="LiveId" clId="{3B8F7F6D-CE57-4B6F-B8F3-ECEBE4CFB77F}" dt="2024-02-23T10:33:06.265" v="525" actId="2696"/>
        <pc:sldMkLst>
          <pc:docMk/>
          <pc:sldMk cId="1659195344" sldId="268"/>
        </pc:sldMkLst>
      </pc:sldChg>
      <pc:sldChg chg="addSp modSp mod modTransition">
        <pc:chgData name="Arya Sasi" userId="2ecac09374654598" providerId="LiveId" clId="{3B8F7F6D-CE57-4B6F-B8F3-ECEBE4CFB77F}" dt="2024-02-23T11:30:27.873" v="963" actId="1076"/>
        <pc:sldMkLst>
          <pc:docMk/>
          <pc:sldMk cId="3325472963" sldId="269"/>
        </pc:sldMkLst>
        <pc:picChg chg="add mod">
          <ac:chgData name="Arya Sasi" userId="2ecac09374654598" providerId="LiveId" clId="{3B8F7F6D-CE57-4B6F-B8F3-ECEBE4CFB77F}" dt="2024-02-23T11:30:22.129" v="962" actId="1076"/>
          <ac:picMkLst>
            <pc:docMk/>
            <pc:sldMk cId="3325472963" sldId="269"/>
            <ac:picMk id="2" creationId="{8A0D1CEA-E0E3-CCCE-370A-4F2A3AA99394}"/>
          </ac:picMkLst>
        </pc:picChg>
        <pc:picChg chg="mod">
          <ac:chgData name="Arya Sasi" userId="2ecac09374654598" providerId="LiveId" clId="{3B8F7F6D-CE57-4B6F-B8F3-ECEBE4CFB77F}" dt="2024-02-23T11:30:27.873" v="963" actId="1076"/>
          <ac:picMkLst>
            <pc:docMk/>
            <pc:sldMk cId="3325472963" sldId="269"/>
            <ac:picMk id="3" creationId="{A388AF87-221B-1D8D-418E-84F4E0F5D94F}"/>
          </ac:picMkLst>
        </pc:picChg>
      </pc:sldChg>
      <pc:sldChg chg="delSp del mod modTransition">
        <pc:chgData name="Arya Sasi" userId="2ecac09374654598" providerId="LiveId" clId="{3B8F7F6D-CE57-4B6F-B8F3-ECEBE4CFB77F}" dt="2024-02-23T11:30:37.197" v="964" actId="2696"/>
        <pc:sldMkLst>
          <pc:docMk/>
          <pc:sldMk cId="2730074020" sldId="270"/>
        </pc:sldMkLst>
        <pc:picChg chg="del">
          <ac:chgData name="Arya Sasi" userId="2ecac09374654598" providerId="LiveId" clId="{3B8F7F6D-CE57-4B6F-B8F3-ECEBE4CFB77F}" dt="2024-02-23T11:29:49.642" v="953" actId="21"/>
          <ac:picMkLst>
            <pc:docMk/>
            <pc:sldMk cId="2730074020" sldId="270"/>
            <ac:picMk id="3" creationId="{8A0D1CEA-E0E3-CCCE-370A-4F2A3AA99394}"/>
          </ac:picMkLst>
        </pc:picChg>
      </pc:sldChg>
      <pc:sldChg chg="addSp modSp mod modTransition modAnim">
        <pc:chgData name="Arya Sasi" userId="2ecac09374654598" providerId="LiveId" clId="{3B8F7F6D-CE57-4B6F-B8F3-ECEBE4CFB77F}" dt="2024-02-23T12:45:40.739" v="1362" actId="14100"/>
        <pc:sldMkLst>
          <pc:docMk/>
          <pc:sldMk cId="557152008" sldId="271"/>
        </pc:sldMkLst>
        <pc:spChg chg="add mod">
          <ac:chgData name="Arya Sasi" userId="2ecac09374654598" providerId="LiveId" clId="{3B8F7F6D-CE57-4B6F-B8F3-ECEBE4CFB77F}" dt="2024-02-23T12:45:40.739" v="1362" actId="14100"/>
          <ac:spMkLst>
            <pc:docMk/>
            <pc:sldMk cId="557152008" sldId="271"/>
            <ac:spMk id="3" creationId="{12852184-758E-8219-2714-A2AF7EA022B7}"/>
          </ac:spMkLst>
        </pc:spChg>
        <pc:picChg chg="mod">
          <ac:chgData name="Arya Sasi" userId="2ecac09374654598" providerId="LiveId" clId="{3B8F7F6D-CE57-4B6F-B8F3-ECEBE4CFB77F}" dt="2024-02-22T21:07:39.866" v="66" actId="14100"/>
          <ac:picMkLst>
            <pc:docMk/>
            <pc:sldMk cId="557152008" sldId="271"/>
            <ac:picMk id="1026" creationId="{7723A353-F423-3FC4-FE44-579ABAB80227}"/>
          </ac:picMkLst>
        </pc:picChg>
        <pc:picChg chg="add mod">
          <ac:chgData name="Arya Sasi" userId="2ecac09374654598" providerId="LiveId" clId="{3B8F7F6D-CE57-4B6F-B8F3-ECEBE4CFB77F}" dt="2024-02-22T21:08:29.541" v="78" actId="14100"/>
          <ac:picMkLst>
            <pc:docMk/>
            <pc:sldMk cId="557152008" sldId="271"/>
            <ac:picMk id="2050" creationId="{22FB3021-AE6E-6629-3DD8-BAE5827F5C03}"/>
          </ac:picMkLst>
        </pc:picChg>
        <pc:picChg chg="add mod">
          <ac:chgData name="Arya Sasi" userId="2ecac09374654598" providerId="LiveId" clId="{3B8F7F6D-CE57-4B6F-B8F3-ECEBE4CFB77F}" dt="2024-02-22T21:11:59.804" v="85" actId="14100"/>
          <ac:picMkLst>
            <pc:docMk/>
            <pc:sldMk cId="557152008" sldId="271"/>
            <ac:picMk id="2052" creationId="{E03BCC72-0A57-5F42-E999-59B5EB458B65}"/>
          </ac:picMkLst>
        </pc:picChg>
      </pc:sldChg>
      <pc:sldChg chg="addSp delSp modSp del mod ord modTransition">
        <pc:chgData name="Arya Sasi" userId="2ecac09374654598" providerId="LiveId" clId="{3B8F7F6D-CE57-4B6F-B8F3-ECEBE4CFB77F}" dt="2024-02-23T12:43:29.819" v="1323" actId="2696"/>
        <pc:sldMkLst>
          <pc:docMk/>
          <pc:sldMk cId="1990772280" sldId="272"/>
        </pc:sldMkLst>
        <pc:spChg chg="add mod">
          <ac:chgData name="Arya Sasi" userId="2ecac09374654598" providerId="LiveId" clId="{3B8F7F6D-CE57-4B6F-B8F3-ECEBE4CFB77F}" dt="2024-02-22T21:31:07.143" v="427" actId="1076"/>
          <ac:spMkLst>
            <pc:docMk/>
            <pc:sldMk cId="1990772280" sldId="272"/>
            <ac:spMk id="4" creationId="{07F7B0DB-E379-9AB3-2010-573A329B0B21}"/>
          </ac:spMkLst>
        </pc:spChg>
        <pc:spChg chg="add del mod">
          <ac:chgData name="Arya Sasi" userId="2ecac09374654598" providerId="LiveId" clId="{3B8F7F6D-CE57-4B6F-B8F3-ECEBE4CFB77F}" dt="2024-02-22T21:25:11.559" v="157"/>
          <ac:spMkLst>
            <pc:docMk/>
            <pc:sldMk cId="1990772280" sldId="272"/>
            <ac:spMk id="6" creationId="{72921A1C-2B1B-8F1E-5D19-36D0986E63B3}"/>
          </ac:spMkLst>
        </pc:spChg>
        <pc:spChg chg="add del mod">
          <ac:chgData name="Arya Sasi" userId="2ecac09374654598" providerId="LiveId" clId="{3B8F7F6D-CE57-4B6F-B8F3-ECEBE4CFB77F}" dt="2024-02-23T12:43:25.696" v="1322"/>
          <ac:spMkLst>
            <pc:docMk/>
            <pc:sldMk cId="1990772280" sldId="272"/>
            <ac:spMk id="8" creationId="{033CD247-268D-96C3-491E-A0FE9461544E}"/>
          </ac:spMkLst>
        </pc:spChg>
        <pc:picChg chg="add del mod">
          <ac:chgData name="Arya Sasi" userId="2ecac09374654598" providerId="LiveId" clId="{3B8F7F6D-CE57-4B6F-B8F3-ECEBE4CFB77F}" dt="2024-02-22T21:23:38.833" v="132" actId="478"/>
          <ac:picMkLst>
            <pc:docMk/>
            <pc:sldMk cId="1990772280" sldId="272"/>
            <ac:picMk id="2" creationId="{AEF1370A-4C95-2C61-456B-7AA234DE5825}"/>
          </ac:picMkLst>
        </pc:picChg>
        <pc:picChg chg="add mod">
          <ac:chgData name="Arya Sasi" userId="2ecac09374654598" providerId="LiveId" clId="{3B8F7F6D-CE57-4B6F-B8F3-ECEBE4CFB77F}" dt="2024-02-22T21:31:01.202" v="426" actId="1076"/>
          <ac:picMkLst>
            <pc:docMk/>
            <pc:sldMk cId="1990772280" sldId="272"/>
            <ac:picMk id="5" creationId="{EBA515CD-FC1B-6026-AD17-DF469E69BD9A}"/>
          </ac:picMkLst>
        </pc:picChg>
        <pc:picChg chg="del">
          <ac:chgData name="Arya Sasi" userId="2ecac09374654598" providerId="LiveId" clId="{3B8F7F6D-CE57-4B6F-B8F3-ECEBE4CFB77F}" dt="2024-02-22T21:07:13.343" v="60" actId="21"/>
          <ac:picMkLst>
            <pc:docMk/>
            <pc:sldMk cId="1990772280" sldId="272"/>
            <ac:picMk id="2050" creationId="{22FB3021-AE6E-6629-3DD8-BAE5827F5C03}"/>
          </ac:picMkLst>
        </pc:picChg>
        <pc:picChg chg="del">
          <ac:chgData name="Arya Sasi" userId="2ecac09374654598" providerId="LiveId" clId="{3B8F7F6D-CE57-4B6F-B8F3-ECEBE4CFB77F}" dt="2024-02-22T21:07:13.343" v="60" actId="21"/>
          <ac:picMkLst>
            <pc:docMk/>
            <pc:sldMk cId="1990772280" sldId="272"/>
            <ac:picMk id="2052" creationId="{E03BCC72-0A57-5F42-E999-59B5EB458B65}"/>
          </ac:picMkLst>
        </pc:picChg>
      </pc:sldChg>
      <pc:sldChg chg="addSp modSp mod modTransition">
        <pc:chgData name="Arya Sasi" userId="2ecac09374654598" providerId="LiveId" clId="{3B8F7F6D-CE57-4B6F-B8F3-ECEBE4CFB77F}" dt="2024-02-22T23:03:48.643" v="495"/>
        <pc:sldMkLst>
          <pc:docMk/>
          <pc:sldMk cId="753150851" sldId="273"/>
        </pc:sldMkLst>
        <pc:spChg chg="add mod">
          <ac:chgData name="Arya Sasi" userId="2ecac09374654598" providerId="LiveId" clId="{3B8F7F6D-CE57-4B6F-B8F3-ECEBE4CFB77F}" dt="2024-02-22T21:40:55.647" v="448" actId="1076"/>
          <ac:spMkLst>
            <pc:docMk/>
            <pc:sldMk cId="753150851" sldId="273"/>
            <ac:spMk id="2" creationId="{81828376-7AC5-B7A1-FFFD-8D3ED8A60C5D}"/>
          </ac:spMkLst>
        </pc:spChg>
        <pc:spChg chg="mod">
          <ac:chgData name="Arya Sasi" userId="2ecac09374654598" providerId="LiveId" clId="{3B8F7F6D-CE57-4B6F-B8F3-ECEBE4CFB77F}" dt="2024-02-22T21:41:18.352" v="449" actId="1076"/>
          <ac:spMkLst>
            <pc:docMk/>
            <pc:sldMk cId="753150851" sldId="273"/>
            <ac:spMk id="4" creationId="{25EE85B5-FDC3-71C4-7175-2F005EAB1B81}"/>
          </ac:spMkLst>
        </pc:spChg>
        <pc:spChg chg="mod">
          <ac:chgData name="Arya Sasi" userId="2ecac09374654598" providerId="LiveId" clId="{3B8F7F6D-CE57-4B6F-B8F3-ECEBE4CFB77F}" dt="2024-02-22T21:41:23.300" v="450" actId="1076"/>
          <ac:spMkLst>
            <pc:docMk/>
            <pc:sldMk cId="753150851" sldId="273"/>
            <ac:spMk id="8" creationId="{7CEBC76D-64C5-6C6C-B407-CCF70B7D937D}"/>
          </ac:spMkLst>
        </pc:spChg>
        <pc:picChg chg="mod">
          <ac:chgData name="Arya Sasi" userId="2ecac09374654598" providerId="LiveId" clId="{3B8F7F6D-CE57-4B6F-B8F3-ECEBE4CFB77F}" dt="2024-02-22T21:39:53.111" v="434" actId="1076"/>
          <ac:picMkLst>
            <pc:docMk/>
            <pc:sldMk cId="753150851" sldId="273"/>
            <ac:picMk id="3" creationId="{F35A3103-E1A9-397E-57DC-477CA5DD1B4D}"/>
          </ac:picMkLst>
        </pc:picChg>
      </pc:sldChg>
      <pc:sldChg chg="modTransition">
        <pc:chgData name="Arya Sasi" userId="2ecac09374654598" providerId="LiveId" clId="{3B8F7F6D-CE57-4B6F-B8F3-ECEBE4CFB77F}" dt="2024-02-22T23:03:48.643" v="495"/>
        <pc:sldMkLst>
          <pc:docMk/>
          <pc:sldMk cId="3816931981" sldId="274"/>
        </pc:sldMkLst>
      </pc:sldChg>
      <pc:sldChg chg="addSp delSp modSp mod modTransition delAnim">
        <pc:chgData name="Arya Sasi" userId="2ecac09374654598" providerId="LiveId" clId="{3B8F7F6D-CE57-4B6F-B8F3-ECEBE4CFB77F}" dt="2024-02-23T11:21:10.368" v="949" actId="1076"/>
        <pc:sldMkLst>
          <pc:docMk/>
          <pc:sldMk cId="1808500325" sldId="276"/>
        </pc:sldMkLst>
        <pc:spChg chg="add mod">
          <ac:chgData name="Arya Sasi" userId="2ecac09374654598" providerId="LiveId" clId="{3B8F7F6D-CE57-4B6F-B8F3-ECEBE4CFB77F}" dt="2024-02-23T11:20:46.750" v="947" actId="14100"/>
          <ac:spMkLst>
            <pc:docMk/>
            <pc:sldMk cId="1808500325" sldId="276"/>
            <ac:spMk id="2" creationId="{5D72E343-49A2-E52E-6720-3D486E2AC61D}"/>
          </ac:spMkLst>
        </pc:spChg>
        <pc:spChg chg="add mod">
          <ac:chgData name="Arya Sasi" userId="2ecac09374654598" providerId="LiveId" clId="{3B8F7F6D-CE57-4B6F-B8F3-ECEBE4CFB77F}" dt="2024-02-23T11:21:10.368" v="949" actId="1076"/>
          <ac:spMkLst>
            <pc:docMk/>
            <pc:sldMk cId="1808500325" sldId="276"/>
            <ac:spMk id="5" creationId="{2EC164A3-E012-8A30-7D1A-E3E89C7DBD85}"/>
          </ac:spMkLst>
        </pc:spChg>
        <pc:grpChg chg="add mod">
          <ac:chgData name="Arya Sasi" userId="2ecac09374654598" providerId="LiveId" clId="{3B8F7F6D-CE57-4B6F-B8F3-ECEBE4CFB77F}" dt="2024-02-23T11:20:46.750" v="947" actId="14100"/>
          <ac:grpSpMkLst>
            <pc:docMk/>
            <pc:sldMk cId="1808500325" sldId="276"/>
            <ac:grpSpMk id="4" creationId="{B3BA76E4-3775-A290-BDEB-ED255F052DEF}"/>
          </ac:grpSpMkLst>
        </pc:grpChg>
        <pc:picChg chg="add del mod">
          <ac:chgData name="Arya Sasi" userId="2ecac09374654598" providerId="LiveId" clId="{3B8F7F6D-CE57-4B6F-B8F3-ECEBE4CFB77F}" dt="2024-02-22T20:37:29.560" v="12" actId="478"/>
          <ac:picMkLst>
            <pc:docMk/>
            <pc:sldMk cId="1808500325" sldId="276"/>
            <ac:picMk id="2" creationId="{0F32FDC7-1BE5-08D3-FE18-3B2BACAD3B6B}"/>
          </ac:picMkLst>
        </pc:picChg>
        <pc:picChg chg="del">
          <ac:chgData name="Arya Sasi" userId="2ecac09374654598" providerId="LiveId" clId="{3B8F7F6D-CE57-4B6F-B8F3-ECEBE4CFB77F}" dt="2024-02-23T11:18:41.697" v="910" actId="478"/>
          <ac:picMkLst>
            <pc:docMk/>
            <pc:sldMk cId="1808500325" sldId="276"/>
            <ac:picMk id="3" creationId="{50DF9C55-4BAC-5D6B-D03A-DFE040B3AB4B}"/>
          </ac:picMkLst>
        </pc:picChg>
        <pc:picChg chg="del">
          <ac:chgData name="Arya Sasi" userId="2ecac09374654598" providerId="LiveId" clId="{3B8F7F6D-CE57-4B6F-B8F3-ECEBE4CFB77F}" dt="2024-02-22T20:35:35.908" v="2"/>
          <ac:picMkLst>
            <pc:docMk/>
            <pc:sldMk cId="1808500325" sldId="276"/>
            <ac:picMk id="4" creationId="{723B5C36-26FF-24E5-DFDB-94F10FC77FB7}"/>
          </ac:picMkLst>
        </pc:picChg>
        <pc:picChg chg="add mod">
          <ac:chgData name="Arya Sasi" userId="2ecac09374654598" providerId="LiveId" clId="{3B8F7F6D-CE57-4B6F-B8F3-ECEBE4CFB77F}" dt="2024-02-23T11:20:46.750" v="947" actId="14100"/>
          <ac:picMkLst>
            <pc:docMk/>
            <pc:sldMk cId="1808500325" sldId="276"/>
            <ac:picMk id="2050" creationId="{F2760141-2C91-751B-5699-A559AAEFA2BF}"/>
          </ac:picMkLst>
        </pc:picChg>
      </pc:sldChg>
      <pc:sldChg chg="addSp delSp modSp new del mod">
        <pc:chgData name="Arya Sasi" userId="2ecac09374654598" providerId="LiveId" clId="{3B8F7F6D-CE57-4B6F-B8F3-ECEBE4CFB77F}" dt="2024-02-23T11:41:29.418" v="1018" actId="2696"/>
        <pc:sldMkLst>
          <pc:docMk/>
          <pc:sldMk cId="1792797640" sldId="277"/>
        </pc:sldMkLst>
        <pc:spChg chg="add del">
          <ac:chgData name="Arya Sasi" userId="2ecac09374654598" providerId="LiveId" clId="{3B8F7F6D-CE57-4B6F-B8F3-ECEBE4CFB77F}" dt="2024-02-23T11:33:28.204" v="969" actId="478"/>
          <ac:spMkLst>
            <pc:docMk/>
            <pc:sldMk cId="1792797640" sldId="277"/>
            <ac:spMk id="3" creationId="{2D389813-8CFD-F26F-D587-6CE258E2BFC8}"/>
          </ac:spMkLst>
        </pc:spChg>
        <pc:spChg chg="add del">
          <ac:chgData name="Arya Sasi" userId="2ecac09374654598" providerId="LiveId" clId="{3B8F7F6D-CE57-4B6F-B8F3-ECEBE4CFB77F}" dt="2024-02-23T11:33:24.357" v="968" actId="22"/>
          <ac:spMkLst>
            <pc:docMk/>
            <pc:sldMk cId="1792797640" sldId="277"/>
            <ac:spMk id="5" creationId="{A4418512-8C9A-E45B-77D8-3409EEA4ACA7}"/>
          </ac:spMkLst>
        </pc:spChg>
        <pc:spChg chg="add del">
          <ac:chgData name="Arya Sasi" userId="2ecac09374654598" providerId="LiveId" clId="{3B8F7F6D-CE57-4B6F-B8F3-ECEBE4CFB77F}" dt="2024-02-23T11:34:28.962" v="978" actId="22"/>
          <ac:spMkLst>
            <pc:docMk/>
            <pc:sldMk cId="1792797640" sldId="277"/>
            <ac:spMk id="7" creationId="{57A0059C-D6CB-EC70-9608-459C2D917AE1}"/>
          </ac:spMkLst>
        </pc:spChg>
        <pc:spChg chg="add del mod">
          <ac:chgData name="Arya Sasi" userId="2ecac09374654598" providerId="LiveId" clId="{3B8F7F6D-CE57-4B6F-B8F3-ECEBE4CFB77F}" dt="2024-02-23T11:40:29.613" v="1008" actId="21"/>
          <ac:spMkLst>
            <pc:docMk/>
            <pc:sldMk cId="1792797640" sldId="277"/>
            <ac:spMk id="9" creationId="{A3483AEF-F6E6-2386-EDB9-49076667D377}"/>
          </ac:spMkLst>
        </pc:spChg>
        <pc:spChg chg="add del mod">
          <ac:chgData name="Arya Sasi" userId="2ecac09374654598" providerId="LiveId" clId="{3B8F7F6D-CE57-4B6F-B8F3-ECEBE4CFB77F}" dt="2024-02-23T11:40:50.425" v="1013" actId="21"/>
          <ac:spMkLst>
            <pc:docMk/>
            <pc:sldMk cId="1792797640" sldId="277"/>
            <ac:spMk id="11" creationId="{74362F46-0533-2A32-27D1-05EEE8BE570A}"/>
          </ac:spMkLst>
        </pc:spChg>
        <pc:picChg chg="add mod">
          <ac:chgData name="Arya Sasi" userId="2ecac09374654598" providerId="LiveId" clId="{3B8F7F6D-CE57-4B6F-B8F3-ECEBE4CFB77F}" dt="2024-02-23T11:34:08.875" v="974" actId="14100"/>
          <ac:picMkLst>
            <pc:docMk/>
            <pc:sldMk cId="1792797640" sldId="277"/>
            <ac:picMk id="4098" creationId="{BAF682A2-82BE-9DA7-FDD2-EC8445B7CA1C}"/>
          </ac:picMkLst>
        </pc:picChg>
      </pc:sldChg>
      <pc:sldChg chg="addSp modSp new del mod">
        <pc:chgData name="Arya Sasi" userId="2ecac09374654598" providerId="LiveId" clId="{3B8F7F6D-CE57-4B6F-B8F3-ECEBE4CFB77F}" dt="2024-02-23T11:14:35.319" v="901" actId="2696"/>
        <pc:sldMkLst>
          <pc:docMk/>
          <pc:sldMk cId="2405265635" sldId="277"/>
        </pc:sldMkLst>
        <pc:spChg chg="mod">
          <ac:chgData name="Arya Sasi" userId="2ecac09374654598" providerId="LiveId" clId="{3B8F7F6D-CE57-4B6F-B8F3-ECEBE4CFB77F}" dt="2024-02-23T11:14:21.195" v="900"/>
          <ac:spMkLst>
            <pc:docMk/>
            <pc:sldMk cId="2405265635" sldId="277"/>
            <ac:spMk id="5" creationId="{D23785E7-263B-73B2-1C89-7DF62AD8CFBC}"/>
          </ac:spMkLst>
        </pc:spChg>
        <pc:spChg chg="mod">
          <ac:chgData name="Arya Sasi" userId="2ecac09374654598" providerId="LiveId" clId="{3B8F7F6D-CE57-4B6F-B8F3-ECEBE4CFB77F}" dt="2024-02-23T11:14:21.195" v="900"/>
          <ac:spMkLst>
            <pc:docMk/>
            <pc:sldMk cId="2405265635" sldId="277"/>
            <ac:spMk id="7" creationId="{958096BD-1851-3FEE-2F1B-C5F2855C2A0A}"/>
          </ac:spMkLst>
        </pc:spChg>
        <pc:spChg chg="mod">
          <ac:chgData name="Arya Sasi" userId="2ecac09374654598" providerId="LiveId" clId="{3B8F7F6D-CE57-4B6F-B8F3-ECEBE4CFB77F}" dt="2024-02-23T11:14:21.195" v="900"/>
          <ac:spMkLst>
            <pc:docMk/>
            <pc:sldMk cId="2405265635" sldId="277"/>
            <ac:spMk id="8" creationId="{12C8ED41-2ECA-1711-20A3-9C2D98B2AE27}"/>
          </ac:spMkLst>
        </pc:spChg>
        <pc:spChg chg="mod">
          <ac:chgData name="Arya Sasi" userId="2ecac09374654598" providerId="LiveId" clId="{3B8F7F6D-CE57-4B6F-B8F3-ECEBE4CFB77F}" dt="2024-02-23T11:14:21.195" v="900"/>
          <ac:spMkLst>
            <pc:docMk/>
            <pc:sldMk cId="2405265635" sldId="277"/>
            <ac:spMk id="10" creationId="{F28EE9DD-9950-8ABD-28B3-0A860931FEEF}"/>
          </ac:spMkLst>
        </pc:spChg>
        <pc:spChg chg="mod">
          <ac:chgData name="Arya Sasi" userId="2ecac09374654598" providerId="LiveId" clId="{3B8F7F6D-CE57-4B6F-B8F3-ECEBE4CFB77F}" dt="2024-02-23T11:14:21.195" v="900"/>
          <ac:spMkLst>
            <pc:docMk/>
            <pc:sldMk cId="2405265635" sldId="277"/>
            <ac:spMk id="11" creationId="{84A0D6CD-77D0-F837-202B-B1FDE674C7C7}"/>
          </ac:spMkLst>
        </pc:spChg>
        <pc:spChg chg="mod">
          <ac:chgData name="Arya Sasi" userId="2ecac09374654598" providerId="LiveId" clId="{3B8F7F6D-CE57-4B6F-B8F3-ECEBE4CFB77F}" dt="2024-02-23T11:14:21.195" v="900"/>
          <ac:spMkLst>
            <pc:docMk/>
            <pc:sldMk cId="2405265635" sldId="277"/>
            <ac:spMk id="13" creationId="{97A076F9-EFCB-0A4D-F5D0-C81ABBC3F9F1}"/>
          </ac:spMkLst>
        </pc:spChg>
        <pc:spChg chg="mod">
          <ac:chgData name="Arya Sasi" userId="2ecac09374654598" providerId="LiveId" clId="{3B8F7F6D-CE57-4B6F-B8F3-ECEBE4CFB77F}" dt="2024-02-23T11:14:21.195" v="900"/>
          <ac:spMkLst>
            <pc:docMk/>
            <pc:sldMk cId="2405265635" sldId="277"/>
            <ac:spMk id="15" creationId="{8893389D-83D8-B08A-24B5-2EBA61015490}"/>
          </ac:spMkLst>
        </pc:spChg>
        <pc:spChg chg="mod">
          <ac:chgData name="Arya Sasi" userId="2ecac09374654598" providerId="LiveId" clId="{3B8F7F6D-CE57-4B6F-B8F3-ECEBE4CFB77F}" dt="2024-02-23T11:14:21.195" v="900"/>
          <ac:spMkLst>
            <pc:docMk/>
            <pc:sldMk cId="2405265635" sldId="277"/>
            <ac:spMk id="16" creationId="{D00B4143-E517-ED8D-0B43-980975D46666}"/>
          </ac:spMkLst>
        </pc:spChg>
        <pc:spChg chg="mod">
          <ac:chgData name="Arya Sasi" userId="2ecac09374654598" providerId="LiveId" clId="{3B8F7F6D-CE57-4B6F-B8F3-ECEBE4CFB77F}" dt="2024-02-23T11:14:21.195" v="900"/>
          <ac:spMkLst>
            <pc:docMk/>
            <pc:sldMk cId="2405265635" sldId="277"/>
            <ac:spMk id="17" creationId="{1D6E10AC-3C03-B952-33CF-651DF9175B15}"/>
          </ac:spMkLst>
        </pc:spChg>
        <pc:spChg chg="mod">
          <ac:chgData name="Arya Sasi" userId="2ecac09374654598" providerId="LiveId" clId="{3B8F7F6D-CE57-4B6F-B8F3-ECEBE4CFB77F}" dt="2024-02-23T11:14:21.195" v="900"/>
          <ac:spMkLst>
            <pc:docMk/>
            <pc:sldMk cId="2405265635" sldId="277"/>
            <ac:spMk id="18" creationId="{77F4B515-0DFC-3600-4A67-6DA6534A9CE9}"/>
          </ac:spMkLst>
        </pc:spChg>
        <pc:spChg chg="mod">
          <ac:chgData name="Arya Sasi" userId="2ecac09374654598" providerId="LiveId" clId="{3B8F7F6D-CE57-4B6F-B8F3-ECEBE4CFB77F}" dt="2024-02-23T11:14:21.195" v="900"/>
          <ac:spMkLst>
            <pc:docMk/>
            <pc:sldMk cId="2405265635" sldId="277"/>
            <ac:spMk id="20" creationId="{44B5577D-8C70-37F0-1DD2-7090F39D5388}"/>
          </ac:spMkLst>
        </pc:spChg>
        <pc:spChg chg="mod">
          <ac:chgData name="Arya Sasi" userId="2ecac09374654598" providerId="LiveId" clId="{3B8F7F6D-CE57-4B6F-B8F3-ECEBE4CFB77F}" dt="2024-02-23T11:14:21.195" v="900"/>
          <ac:spMkLst>
            <pc:docMk/>
            <pc:sldMk cId="2405265635" sldId="277"/>
            <ac:spMk id="21" creationId="{939A2FB3-9D4B-C942-6D33-F7830D21E60D}"/>
          </ac:spMkLst>
        </pc:spChg>
        <pc:spChg chg="mod">
          <ac:chgData name="Arya Sasi" userId="2ecac09374654598" providerId="LiveId" clId="{3B8F7F6D-CE57-4B6F-B8F3-ECEBE4CFB77F}" dt="2024-02-23T11:14:21.195" v="900"/>
          <ac:spMkLst>
            <pc:docMk/>
            <pc:sldMk cId="2405265635" sldId="277"/>
            <ac:spMk id="22" creationId="{80401742-EDC3-8234-D22C-58E2A8D3DC5D}"/>
          </ac:spMkLst>
        </pc:spChg>
        <pc:spChg chg="mod">
          <ac:chgData name="Arya Sasi" userId="2ecac09374654598" providerId="LiveId" clId="{3B8F7F6D-CE57-4B6F-B8F3-ECEBE4CFB77F}" dt="2024-02-23T11:14:21.195" v="900"/>
          <ac:spMkLst>
            <pc:docMk/>
            <pc:sldMk cId="2405265635" sldId="277"/>
            <ac:spMk id="27" creationId="{9F13AC46-4E38-C154-24E6-0F4C2E45FF52}"/>
          </ac:spMkLst>
        </pc:spChg>
        <pc:spChg chg="mod">
          <ac:chgData name="Arya Sasi" userId="2ecac09374654598" providerId="LiveId" clId="{3B8F7F6D-CE57-4B6F-B8F3-ECEBE4CFB77F}" dt="2024-02-23T11:14:21.195" v="900"/>
          <ac:spMkLst>
            <pc:docMk/>
            <pc:sldMk cId="2405265635" sldId="277"/>
            <ac:spMk id="28" creationId="{B24BD3ED-3BB3-4A2A-A282-916CB5127C46}"/>
          </ac:spMkLst>
        </pc:spChg>
        <pc:spChg chg="mod">
          <ac:chgData name="Arya Sasi" userId="2ecac09374654598" providerId="LiveId" clId="{3B8F7F6D-CE57-4B6F-B8F3-ECEBE4CFB77F}" dt="2024-02-23T11:14:21.195" v="900"/>
          <ac:spMkLst>
            <pc:docMk/>
            <pc:sldMk cId="2405265635" sldId="277"/>
            <ac:spMk id="41" creationId="{FD83A5CB-5E12-2325-15A8-5187466DF3C4}"/>
          </ac:spMkLst>
        </pc:spChg>
        <pc:spChg chg="mod">
          <ac:chgData name="Arya Sasi" userId="2ecac09374654598" providerId="LiveId" clId="{3B8F7F6D-CE57-4B6F-B8F3-ECEBE4CFB77F}" dt="2024-02-23T11:14:21.195" v="900"/>
          <ac:spMkLst>
            <pc:docMk/>
            <pc:sldMk cId="2405265635" sldId="277"/>
            <ac:spMk id="42" creationId="{6D4D77D1-EDE5-3564-C5C9-A4224732F332}"/>
          </ac:spMkLst>
        </pc:spChg>
        <pc:spChg chg="mod">
          <ac:chgData name="Arya Sasi" userId="2ecac09374654598" providerId="LiveId" clId="{3B8F7F6D-CE57-4B6F-B8F3-ECEBE4CFB77F}" dt="2024-02-23T11:14:21.195" v="900"/>
          <ac:spMkLst>
            <pc:docMk/>
            <pc:sldMk cId="2405265635" sldId="277"/>
            <ac:spMk id="43" creationId="{19951D13-379E-9E37-A5B2-853390E999FB}"/>
          </ac:spMkLst>
        </pc:spChg>
        <pc:spChg chg="mod">
          <ac:chgData name="Arya Sasi" userId="2ecac09374654598" providerId="LiveId" clId="{3B8F7F6D-CE57-4B6F-B8F3-ECEBE4CFB77F}" dt="2024-02-23T11:14:21.195" v="900"/>
          <ac:spMkLst>
            <pc:docMk/>
            <pc:sldMk cId="2405265635" sldId="277"/>
            <ac:spMk id="44" creationId="{8B77E7A8-FD19-5015-2C56-176E95E13244}"/>
          </ac:spMkLst>
        </pc:spChg>
        <pc:spChg chg="mod">
          <ac:chgData name="Arya Sasi" userId="2ecac09374654598" providerId="LiveId" clId="{3B8F7F6D-CE57-4B6F-B8F3-ECEBE4CFB77F}" dt="2024-02-23T11:14:21.195" v="900"/>
          <ac:spMkLst>
            <pc:docMk/>
            <pc:sldMk cId="2405265635" sldId="277"/>
            <ac:spMk id="45" creationId="{8333CDB8-939B-7968-3D2F-4BB1928D32A1}"/>
          </ac:spMkLst>
        </pc:spChg>
        <pc:spChg chg="mod">
          <ac:chgData name="Arya Sasi" userId="2ecac09374654598" providerId="LiveId" clId="{3B8F7F6D-CE57-4B6F-B8F3-ECEBE4CFB77F}" dt="2024-02-23T11:14:21.195" v="900"/>
          <ac:spMkLst>
            <pc:docMk/>
            <pc:sldMk cId="2405265635" sldId="277"/>
            <ac:spMk id="46" creationId="{90CB8782-815B-51CA-C359-6AAA16F03CC0}"/>
          </ac:spMkLst>
        </pc:spChg>
        <pc:spChg chg="mod">
          <ac:chgData name="Arya Sasi" userId="2ecac09374654598" providerId="LiveId" clId="{3B8F7F6D-CE57-4B6F-B8F3-ECEBE4CFB77F}" dt="2024-02-23T11:14:21.195" v="900"/>
          <ac:spMkLst>
            <pc:docMk/>
            <pc:sldMk cId="2405265635" sldId="277"/>
            <ac:spMk id="47" creationId="{00ACE448-98AF-1E50-20D0-45B0DE48BD43}"/>
          </ac:spMkLst>
        </pc:spChg>
        <pc:spChg chg="mod">
          <ac:chgData name="Arya Sasi" userId="2ecac09374654598" providerId="LiveId" clId="{3B8F7F6D-CE57-4B6F-B8F3-ECEBE4CFB77F}" dt="2024-02-23T11:14:21.195" v="900"/>
          <ac:spMkLst>
            <pc:docMk/>
            <pc:sldMk cId="2405265635" sldId="277"/>
            <ac:spMk id="48" creationId="{9DF6AD0B-F1C1-A0A5-179E-ED50E795F4E2}"/>
          </ac:spMkLst>
        </pc:spChg>
        <pc:spChg chg="mod">
          <ac:chgData name="Arya Sasi" userId="2ecac09374654598" providerId="LiveId" clId="{3B8F7F6D-CE57-4B6F-B8F3-ECEBE4CFB77F}" dt="2024-02-23T11:14:21.195" v="900"/>
          <ac:spMkLst>
            <pc:docMk/>
            <pc:sldMk cId="2405265635" sldId="277"/>
            <ac:spMk id="51" creationId="{B37C8807-C9F7-DBCD-AE99-006FE3A93D1D}"/>
          </ac:spMkLst>
        </pc:spChg>
        <pc:spChg chg="mod">
          <ac:chgData name="Arya Sasi" userId="2ecac09374654598" providerId="LiveId" clId="{3B8F7F6D-CE57-4B6F-B8F3-ECEBE4CFB77F}" dt="2024-02-23T11:14:21.195" v="900"/>
          <ac:spMkLst>
            <pc:docMk/>
            <pc:sldMk cId="2405265635" sldId="277"/>
            <ac:spMk id="52" creationId="{AF65CEDB-A8AE-10CE-9DE6-90681B6D3B01}"/>
          </ac:spMkLst>
        </pc:spChg>
        <pc:spChg chg="mod">
          <ac:chgData name="Arya Sasi" userId="2ecac09374654598" providerId="LiveId" clId="{3B8F7F6D-CE57-4B6F-B8F3-ECEBE4CFB77F}" dt="2024-02-23T11:14:21.195" v="900"/>
          <ac:spMkLst>
            <pc:docMk/>
            <pc:sldMk cId="2405265635" sldId="277"/>
            <ac:spMk id="53" creationId="{1D2DEAD9-5ECC-3507-81DF-6C4DCD865DAC}"/>
          </ac:spMkLst>
        </pc:spChg>
        <pc:spChg chg="mod">
          <ac:chgData name="Arya Sasi" userId="2ecac09374654598" providerId="LiveId" clId="{3B8F7F6D-CE57-4B6F-B8F3-ECEBE4CFB77F}" dt="2024-02-23T11:14:21.195" v="900"/>
          <ac:spMkLst>
            <pc:docMk/>
            <pc:sldMk cId="2405265635" sldId="277"/>
            <ac:spMk id="54" creationId="{4647100E-B739-75E0-E8E8-F5AE656D6577}"/>
          </ac:spMkLst>
        </pc:spChg>
        <pc:spChg chg="mod">
          <ac:chgData name="Arya Sasi" userId="2ecac09374654598" providerId="LiveId" clId="{3B8F7F6D-CE57-4B6F-B8F3-ECEBE4CFB77F}" dt="2024-02-23T11:14:21.195" v="900"/>
          <ac:spMkLst>
            <pc:docMk/>
            <pc:sldMk cId="2405265635" sldId="277"/>
            <ac:spMk id="55" creationId="{7A869AA9-07DC-161B-5A1A-EE3CD47A6529}"/>
          </ac:spMkLst>
        </pc:spChg>
        <pc:spChg chg="mod">
          <ac:chgData name="Arya Sasi" userId="2ecac09374654598" providerId="LiveId" clId="{3B8F7F6D-CE57-4B6F-B8F3-ECEBE4CFB77F}" dt="2024-02-23T11:14:21.195" v="900"/>
          <ac:spMkLst>
            <pc:docMk/>
            <pc:sldMk cId="2405265635" sldId="277"/>
            <ac:spMk id="56" creationId="{F3D4DE03-6F56-0001-22DB-BF744DEB5814}"/>
          </ac:spMkLst>
        </pc:spChg>
        <pc:grpChg chg="add mod">
          <ac:chgData name="Arya Sasi" userId="2ecac09374654598" providerId="LiveId" clId="{3B8F7F6D-CE57-4B6F-B8F3-ECEBE4CFB77F}" dt="2024-02-23T11:14:21.195" v="900"/>
          <ac:grpSpMkLst>
            <pc:docMk/>
            <pc:sldMk cId="2405265635" sldId="277"/>
            <ac:grpSpMk id="4" creationId="{DA2A3C09-10DC-7AC5-74C3-1C34FA73DB98}"/>
          </ac:grpSpMkLst>
        </pc:grpChg>
        <pc:grpChg chg="mod">
          <ac:chgData name="Arya Sasi" userId="2ecac09374654598" providerId="LiveId" clId="{3B8F7F6D-CE57-4B6F-B8F3-ECEBE4CFB77F}" dt="2024-02-23T11:14:21.195" v="900"/>
          <ac:grpSpMkLst>
            <pc:docMk/>
            <pc:sldMk cId="2405265635" sldId="277"/>
            <ac:grpSpMk id="6" creationId="{5BF60310-7C6B-40C7-4336-150F297FD0FB}"/>
          </ac:grpSpMkLst>
        </pc:grpChg>
        <pc:grpChg chg="mod">
          <ac:chgData name="Arya Sasi" userId="2ecac09374654598" providerId="LiveId" clId="{3B8F7F6D-CE57-4B6F-B8F3-ECEBE4CFB77F}" dt="2024-02-23T11:14:21.195" v="900"/>
          <ac:grpSpMkLst>
            <pc:docMk/>
            <pc:sldMk cId="2405265635" sldId="277"/>
            <ac:grpSpMk id="9" creationId="{F435ACC6-560A-DFB9-8113-C7D2EFABB380}"/>
          </ac:grpSpMkLst>
        </pc:grpChg>
        <pc:grpChg chg="mod">
          <ac:chgData name="Arya Sasi" userId="2ecac09374654598" providerId="LiveId" clId="{3B8F7F6D-CE57-4B6F-B8F3-ECEBE4CFB77F}" dt="2024-02-23T11:14:21.195" v="900"/>
          <ac:grpSpMkLst>
            <pc:docMk/>
            <pc:sldMk cId="2405265635" sldId="277"/>
            <ac:grpSpMk id="12" creationId="{50A34416-3668-E748-1DA3-04A050530312}"/>
          </ac:grpSpMkLst>
        </pc:grpChg>
        <pc:grpChg chg="mod">
          <ac:chgData name="Arya Sasi" userId="2ecac09374654598" providerId="LiveId" clId="{3B8F7F6D-CE57-4B6F-B8F3-ECEBE4CFB77F}" dt="2024-02-23T11:14:21.195" v="900"/>
          <ac:grpSpMkLst>
            <pc:docMk/>
            <pc:sldMk cId="2405265635" sldId="277"/>
            <ac:grpSpMk id="14" creationId="{EF476AE7-4AB3-A4AF-D50F-3562FE0D10E7}"/>
          </ac:grpSpMkLst>
        </pc:grpChg>
        <pc:grpChg chg="mod">
          <ac:chgData name="Arya Sasi" userId="2ecac09374654598" providerId="LiveId" clId="{3B8F7F6D-CE57-4B6F-B8F3-ECEBE4CFB77F}" dt="2024-02-23T11:14:21.195" v="900"/>
          <ac:grpSpMkLst>
            <pc:docMk/>
            <pc:sldMk cId="2405265635" sldId="277"/>
            <ac:grpSpMk id="19" creationId="{F47C90E9-331F-1965-E649-A9BC0C38574A}"/>
          </ac:grpSpMkLst>
        </pc:grpChg>
        <pc:grpChg chg="mod">
          <ac:chgData name="Arya Sasi" userId="2ecac09374654598" providerId="LiveId" clId="{3B8F7F6D-CE57-4B6F-B8F3-ECEBE4CFB77F}" dt="2024-02-23T11:14:21.195" v="900"/>
          <ac:grpSpMkLst>
            <pc:docMk/>
            <pc:sldMk cId="2405265635" sldId="277"/>
            <ac:grpSpMk id="38" creationId="{916570F2-C314-F298-9CEB-CBEB24709381}"/>
          </ac:grpSpMkLst>
        </pc:grpChg>
        <pc:grpChg chg="mod">
          <ac:chgData name="Arya Sasi" userId="2ecac09374654598" providerId="LiveId" clId="{3B8F7F6D-CE57-4B6F-B8F3-ECEBE4CFB77F}" dt="2024-02-23T11:14:21.195" v="900"/>
          <ac:grpSpMkLst>
            <pc:docMk/>
            <pc:sldMk cId="2405265635" sldId="277"/>
            <ac:grpSpMk id="39" creationId="{75CDB74E-8C03-665C-9928-35BD352E6B70}"/>
          </ac:grpSpMkLst>
        </pc:grpChg>
        <pc:grpChg chg="mod">
          <ac:chgData name="Arya Sasi" userId="2ecac09374654598" providerId="LiveId" clId="{3B8F7F6D-CE57-4B6F-B8F3-ECEBE4CFB77F}" dt="2024-02-23T11:14:21.195" v="900"/>
          <ac:grpSpMkLst>
            <pc:docMk/>
            <pc:sldMk cId="2405265635" sldId="277"/>
            <ac:grpSpMk id="40" creationId="{28E450C7-53CB-A304-B8FB-E32A8A848F8E}"/>
          </ac:grpSpMkLst>
        </pc:grpChg>
        <pc:picChg chg="add mod modCrop">
          <ac:chgData name="Arya Sasi" userId="2ecac09374654598" providerId="LiveId" clId="{3B8F7F6D-CE57-4B6F-B8F3-ECEBE4CFB77F}" dt="2024-02-23T11:14:11.148" v="899" actId="14100"/>
          <ac:picMkLst>
            <pc:docMk/>
            <pc:sldMk cId="2405265635" sldId="277"/>
            <ac:picMk id="3" creationId="{D0A86F65-39DB-9267-FC2A-A2ADA5EE159A}"/>
          </ac:picMkLst>
        </pc:picChg>
        <pc:cxnChg chg="mod">
          <ac:chgData name="Arya Sasi" userId="2ecac09374654598" providerId="LiveId" clId="{3B8F7F6D-CE57-4B6F-B8F3-ECEBE4CFB77F}" dt="2024-02-23T11:14:21.195" v="900"/>
          <ac:cxnSpMkLst>
            <pc:docMk/>
            <pc:sldMk cId="2405265635" sldId="277"/>
            <ac:cxnSpMk id="23" creationId="{95311EB5-BAB2-E247-7112-B56346ECC6B9}"/>
          </ac:cxnSpMkLst>
        </pc:cxnChg>
        <pc:cxnChg chg="mod">
          <ac:chgData name="Arya Sasi" userId="2ecac09374654598" providerId="LiveId" clId="{3B8F7F6D-CE57-4B6F-B8F3-ECEBE4CFB77F}" dt="2024-02-23T11:14:21.195" v="900"/>
          <ac:cxnSpMkLst>
            <pc:docMk/>
            <pc:sldMk cId="2405265635" sldId="277"/>
            <ac:cxnSpMk id="24" creationId="{6CA04560-17AA-9505-6C7D-DB18408D4368}"/>
          </ac:cxnSpMkLst>
        </pc:cxnChg>
        <pc:cxnChg chg="mod">
          <ac:chgData name="Arya Sasi" userId="2ecac09374654598" providerId="LiveId" clId="{3B8F7F6D-CE57-4B6F-B8F3-ECEBE4CFB77F}" dt="2024-02-23T11:14:21.195" v="900"/>
          <ac:cxnSpMkLst>
            <pc:docMk/>
            <pc:sldMk cId="2405265635" sldId="277"/>
            <ac:cxnSpMk id="25" creationId="{53CBC378-ACC7-BB69-3CE2-F617515239D4}"/>
          </ac:cxnSpMkLst>
        </pc:cxnChg>
        <pc:cxnChg chg="mod">
          <ac:chgData name="Arya Sasi" userId="2ecac09374654598" providerId="LiveId" clId="{3B8F7F6D-CE57-4B6F-B8F3-ECEBE4CFB77F}" dt="2024-02-23T11:14:21.195" v="900"/>
          <ac:cxnSpMkLst>
            <pc:docMk/>
            <pc:sldMk cId="2405265635" sldId="277"/>
            <ac:cxnSpMk id="26" creationId="{0FAF32AD-971E-1E82-75FD-399EC6637C32}"/>
          </ac:cxnSpMkLst>
        </pc:cxnChg>
        <pc:cxnChg chg="mod">
          <ac:chgData name="Arya Sasi" userId="2ecac09374654598" providerId="LiveId" clId="{3B8F7F6D-CE57-4B6F-B8F3-ECEBE4CFB77F}" dt="2024-02-23T11:14:21.195" v="900"/>
          <ac:cxnSpMkLst>
            <pc:docMk/>
            <pc:sldMk cId="2405265635" sldId="277"/>
            <ac:cxnSpMk id="29" creationId="{8E0557C2-E889-22FE-578B-0EE0069F417E}"/>
          </ac:cxnSpMkLst>
        </pc:cxnChg>
        <pc:cxnChg chg="mod">
          <ac:chgData name="Arya Sasi" userId="2ecac09374654598" providerId="LiveId" clId="{3B8F7F6D-CE57-4B6F-B8F3-ECEBE4CFB77F}" dt="2024-02-23T11:14:21.195" v="900"/>
          <ac:cxnSpMkLst>
            <pc:docMk/>
            <pc:sldMk cId="2405265635" sldId="277"/>
            <ac:cxnSpMk id="30" creationId="{C7C369EA-4813-49C6-65F2-A2432FEAB7FB}"/>
          </ac:cxnSpMkLst>
        </pc:cxnChg>
        <pc:cxnChg chg="mod">
          <ac:chgData name="Arya Sasi" userId="2ecac09374654598" providerId="LiveId" clId="{3B8F7F6D-CE57-4B6F-B8F3-ECEBE4CFB77F}" dt="2024-02-23T11:14:21.195" v="900"/>
          <ac:cxnSpMkLst>
            <pc:docMk/>
            <pc:sldMk cId="2405265635" sldId="277"/>
            <ac:cxnSpMk id="31" creationId="{D4777471-4EA7-C432-066F-A240CCF42718}"/>
          </ac:cxnSpMkLst>
        </pc:cxnChg>
        <pc:cxnChg chg="mod">
          <ac:chgData name="Arya Sasi" userId="2ecac09374654598" providerId="LiveId" clId="{3B8F7F6D-CE57-4B6F-B8F3-ECEBE4CFB77F}" dt="2024-02-23T11:14:21.195" v="900"/>
          <ac:cxnSpMkLst>
            <pc:docMk/>
            <pc:sldMk cId="2405265635" sldId="277"/>
            <ac:cxnSpMk id="32" creationId="{3AD3850C-26A2-B0B6-3DDB-DEE52FA79ACE}"/>
          </ac:cxnSpMkLst>
        </pc:cxnChg>
        <pc:cxnChg chg="mod">
          <ac:chgData name="Arya Sasi" userId="2ecac09374654598" providerId="LiveId" clId="{3B8F7F6D-CE57-4B6F-B8F3-ECEBE4CFB77F}" dt="2024-02-23T11:14:21.195" v="900"/>
          <ac:cxnSpMkLst>
            <pc:docMk/>
            <pc:sldMk cId="2405265635" sldId="277"/>
            <ac:cxnSpMk id="33" creationId="{4B66E6BB-480D-ECC8-5AD9-B2C1E1E9235D}"/>
          </ac:cxnSpMkLst>
        </pc:cxnChg>
        <pc:cxnChg chg="mod">
          <ac:chgData name="Arya Sasi" userId="2ecac09374654598" providerId="LiveId" clId="{3B8F7F6D-CE57-4B6F-B8F3-ECEBE4CFB77F}" dt="2024-02-23T11:14:21.195" v="900"/>
          <ac:cxnSpMkLst>
            <pc:docMk/>
            <pc:sldMk cId="2405265635" sldId="277"/>
            <ac:cxnSpMk id="34" creationId="{0E1FD37C-E027-D475-176C-6CB29A5321FB}"/>
          </ac:cxnSpMkLst>
        </pc:cxnChg>
        <pc:cxnChg chg="mod">
          <ac:chgData name="Arya Sasi" userId="2ecac09374654598" providerId="LiveId" clId="{3B8F7F6D-CE57-4B6F-B8F3-ECEBE4CFB77F}" dt="2024-02-23T11:14:21.195" v="900"/>
          <ac:cxnSpMkLst>
            <pc:docMk/>
            <pc:sldMk cId="2405265635" sldId="277"/>
            <ac:cxnSpMk id="35" creationId="{F652D935-D075-E3DC-07B5-474FD32D666F}"/>
          </ac:cxnSpMkLst>
        </pc:cxnChg>
        <pc:cxnChg chg="mod">
          <ac:chgData name="Arya Sasi" userId="2ecac09374654598" providerId="LiveId" clId="{3B8F7F6D-CE57-4B6F-B8F3-ECEBE4CFB77F}" dt="2024-02-23T11:14:21.195" v="900"/>
          <ac:cxnSpMkLst>
            <pc:docMk/>
            <pc:sldMk cId="2405265635" sldId="277"/>
            <ac:cxnSpMk id="36" creationId="{F350334F-9895-FC01-44D4-C5C7FEAA5579}"/>
          </ac:cxnSpMkLst>
        </pc:cxnChg>
        <pc:cxnChg chg="mod">
          <ac:chgData name="Arya Sasi" userId="2ecac09374654598" providerId="LiveId" clId="{3B8F7F6D-CE57-4B6F-B8F3-ECEBE4CFB77F}" dt="2024-02-23T11:14:21.195" v="900"/>
          <ac:cxnSpMkLst>
            <pc:docMk/>
            <pc:sldMk cId="2405265635" sldId="277"/>
            <ac:cxnSpMk id="37" creationId="{AB275246-3007-F884-DEF6-FAB1A52BE753}"/>
          </ac:cxnSpMkLst>
        </pc:cxnChg>
        <pc:cxnChg chg="mod">
          <ac:chgData name="Arya Sasi" userId="2ecac09374654598" providerId="LiveId" clId="{3B8F7F6D-CE57-4B6F-B8F3-ECEBE4CFB77F}" dt="2024-02-23T11:14:21.195" v="900"/>
          <ac:cxnSpMkLst>
            <pc:docMk/>
            <pc:sldMk cId="2405265635" sldId="277"/>
            <ac:cxnSpMk id="49" creationId="{AA30C515-77B5-DCA1-9582-2A5DAB8C9CEA}"/>
          </ac:cxnSpMkLst>
        </pc:cxnChg>
        <pc:cxnChg chg="mod">
          <ac:chgData name="Arya Sasi" userId="2ecac09374654598" providerId="LiveId" clId="{3B8F7F6D-CE57-4B6F-B8F3-ECEBE4CFB77F}" dt="2024-02-23T11:14:21.195" v="900"/>
          <ac:cxnSpMkLst>
            <pc:docMk/>
            <pc:sldMk cId="2405265635" sldId="277"/>
            <ac:cxnSpMk id="50" creationId="{5E4BEF66-4D32-7EF4-4150-890DDE270525}"/>
          </ac:cxnSpMkLst>
        </pc:cxnChg>
      </pc:sldChg>
      <pc:sldChg chg="addSp modSp new mod">
        <pc:chgData name="Arya Sasi" userId="2ecac09374654598" providerId="LiveId" clId="{3B8F7F6D-CE57-4B6F-B8F3-ECEBE4CFB77F}" dt="2024-02-23T11:50:32.640" v="1192" actId="1076"/>
        <pc:sldMkLst>
          <pc:docMk/>
          <pc:sldMk cId="903914529" sldId="278"/>
        </pc:sldMkLst>
        <pc:spChg chg="add mod">
          <ac:chgData name="Arya Sasi" userId="2ecac09374654598" providerId="LiveId" clId="{3B8F7F6D-CE57-4B6F-B8F3-ECEBE4CFB77F}" dt="2024-02-23T11:50:32.640" v="1192" actId="1076"/>
          <ac:spMkLst>
            <pc:docMk/>
            <pc:sldMk cId="903914529" sldId="278"/>
            <ac:spMk id="2" creationId="{69945A57-69DF-DA03-B4B2-955E3CD81590}"/>
          </ac:spMkLst>
        </pc:spChg>
        <pc:spChg chg="add mod">
          <ac:chgData name="Arya Sasi" userId="2ecac09374654598" providerId="LiveId" clId="{3B8F7F6D-CE57-4B6F-B8F3-ECEBE4CFB77F}" dt="2024-02-23T11:44:13.180" v="1022" actId="1076"/>
          <ac:spMkLst>
            <pc:docMk/>
            <pc:sldMk cId="903914529" sldId="278"/>
            <ac:spMk id="9" creationId="{A3483AEF-F6E6-2386-EDB9-49076667D377}"/>
          </ac:spMkLst>
        </pc:spChg>
        <pc:spChg chg="add mod">
          <ac:chgData name="Arya Sasi" userId="2ecac09374654598" providerId="LiveId" clId="{3B8F7F6D-CE57-4B6F-B8F3-ECEBE4CFB77F}" dt="2024-02-23T11:46:12.551" v="1060" actId="1076"/>
          <ac:spMkLst>
            <pc:docMk/>
            <pc:sldMk cId="903914529" sldId="278"/>
            <ac:spMk id="11" creationId="{74362F46-0533-2A32-27D1-05EEE8BE570A}"/>
          </ac:spMkLst>
        </pc:spChg>
        <pc:picChg chg="add mod">
          <ac:chgData name="Arya Sasi" userId="2ecac09374654598" providerId="LiveId" clId="{3B8F7F6D-CE57-4B6F-B8F3-ECEBE4CFB77F}" dt="2024-02-23T11:40:41.744" v="1011" actId="14100"/>
          <ac:picMkLst>
            <pc:docMk/>
            <pc:sldMk cId="903914529" sldId="278"/>
            <ac:picMk id="5122" creationId="{6BCEC86B-1731-D5B1-45F2-6F1E3976B326}"/>
          </ac:picMkLst>
        </pc:picChg>
      </pc:sldChg>
      <pc:sldChg chg="addSp delSp modSp new mod">
        <pc:chgData name="Arya Sasi" userId="2ecac09374654598" providerId="LiveId" clId="{3B8F7F6D-CE57-4B6F-B8F3-ECEBE4CFB77F}" dt="2024-02-23T12:07:23.396" v="1314" actId="1038"/>
        <pc:sldMkLst>
          <pc:docMk/>
          <pc:sldMk cId="1289483289" sldId="279"/>
        </pc:sldMkLst>
        <pc:spChg chg="add del mod">
          <ac:chgData name="Arya Sasi" userId="2ecac09374654598" providerId="LiveId" clId="{3B8F7F6D-CE57-4B6F-B8F3-ECEBE4CFB77F}" dt="2024-02-23T11:53:46.074" v="1201" actId="21"/>
          <ac:spMkLst>
            <pc:docMk/>
            <pc:sldMk cId="1289483289" sldId="279"/>
            <ac:spMk id="3" creationId="{2F0C79C7-0FA9-BF89-3C64-CDF3FA638ABC}"/>
          </ac:spMkLst>
        </pc:spChg>
        <pc:spChg chg="add mod">
          <ac:chgData name="Arya Sasi" userId="2ecac09374654598" providerId="LiveId" clId="{3B8F7F6D-CE57-4B6F-B8F3-ECEBE4CFB77F}" dt="2024-02-23T12:02:53.573" v="1241" actId="403"/>
          <ac:spMkLst>
            <pc:docMk/>
            <pc:sldMk cId="1289483289" sldId="279"/>
            <ac:spMk id="5" creationId="{5F28DE78-D287-A313-21D3-CB1DA05FB74D}"/>
          </ac:spMkLst>
        </pc:spChg>
        <pc:spChg chg="add mod">
          <ac:chgData name="Arya Sasi" userId="2ecac09374654598" providerId="LiveId" clId="{3B8F7F6D-CE57-4B6F-B8F3-ECEBE4CFB77F}" dt="2024-02-23T12:02:45.971" v="1239" actId="113"/>
          <ac:spMkLst>
            <pc:docMk/>
            <pc:sldMk cId="1289483289" sldId="279"/>
            <ac:spMk id="6" creationId="{C4743BF0-90A0-5C06-37D3-02828C2997F7}"/>
          </ac:spMkLst>
        </pc:spChg>
        <pc:spChg chg="add mod">
          <ac:chgData name="Arya Sasi" userId="2ecac09374654598" providerId="LiveId" clId="{3B8F7F6D-CE57-4B6F-B8F3-ECEBE4CFB77F}" dt="2024-02-23T12:07:11.357" v="1312" actId="20577"/>
          <ac:spMkLst>
            <pc:docMk/>
            <pc:sldMk cId="1289483289" sldId="279"/>
            <ac:spMk id="7" creationId="{83C2419C-1825-ECC5-D27D-321197342BD5}"/>
          </ac:spMkLst>
        </pc:spChg>
        <pc:picChg chg="add del mod">
          <ac:chgData name="Arya Sasi" userId="2ecac09374654598" providerId="LiveId" clId="{3B8F7F6D-CE57-4B6F-B8F3-ECEBE4CFB77F}" dt="2024-02-23T11:54:21.802" v="1205" actId="478"/>
          <ac:picMkLst>
            <pc:docMk/>
            <pc:sldMk cId="1289483289" sldId="279"/>
            <ac:picMk id="6146" creationId="{215F62E0-E935-E9AB-C54B-EED074E04AB7}"/>
          </ac:picMkLst>
        </pc:picChg>
        <pc:picChg chg="add mod">
          <ac:chgData name="Arya Sasi" userId="2ecac09374654598" providerId="LiveId" clId="{3B8F7F6D-CE57-4B6F-B8F3-ECEBE4CFB77F}" dt="2024-02-23T12:07:23.396" v="1314" actId="1038"/>
          <ac:picMkLst>
            <pc:docMk/>
            <pc:sldMk cId="1289483289" sldId="279"/>
            <ac:picMk id="6148" creationId="{882B9D19-2EA2-167F-EC19-7360FEF39E64}"/>
          </ac:picMkLst>
        </pc:picChg>
      </pc:sldChg>
      <pc:sldChg chg="addSp delSp modSp new mod">
        <pc:chgData name="Arya Sasi" userId="2ecac09374654598" providerId="LiveId" clId="{3B8F7F6D-CE57-4B6F-B8F3-ECEBE4CFB77F}" dt="2024-02-25T12:17:44.143" v="1509" actId="14100"/>
        <pc:sldMkLst>
          <pc:docMk/>
          <pc:sldMk cId="2644722393" sldId="280"/>
        </pc:sldMkLst>
        <pc:spChg chg="add del mod">
          <ac:chgData name="Arya Sasi" userId="2ecac09374654598" providerId="LiveId" clId="{3B8F7F6D-CE57-4B6F-B8F3-ECEBE4CFB77F}" dt="2024-02-25T11:28:28.400" v="1382" actId="21"/>
          <ac:spMkLst>
            <pc:docMk/>
            <pc:sldMk cId="2644722393" sldId="280"/>
            <ac:spMk id="5" creationId="{403429AD-3157-1E1F-6FBD-C14B607B0FCE}"/>
          </ac:spMkLst>
        </pc:spChg>
        <pc:spChg chg="add del mod">
          <ac:chgData name="Arya Sasi" userId="2ecac09374654598" providerId="LiveId" clId="{3B8F7F6D-CE57-4B6F-B8F3-ECEBE4CFB77F}" dt="2024-02-25T11:29:08.357" v="1391" actId="478"/>
          <ac:spMkLst>
            <pc:docMk/>
            <pc:sldMk cId="2644722393" sldId="280"/>
            <ac:spMk id="6" creationId="{BC91591D-1FB8-F1B0-77EB-B5289EC1E03C}"/>
          </ac:spMkLst>
        </pc:spChg>
        <pc:spChg chg="add del mod">
          <ac:chgData name="Arya Sasi" userId="2ecac09374654598" providerId="LiveId" clId="{3B8F7F6D-CE57-4B6F-B8F3-ECEBE4CFB77F}" dt="2024-02-25T11:28:35.197" v="1384" actId="21"/>
          <ac:spMkLst>
            <pc:docMk/>
            <pc:sldMk cId="2644722393" sldId="280"/>
            <ac:spMk id="7" creationId="{403429AD-3157-1E1F-6FBD-C14B607B0FCE}"/>
          </ac:spMkLst>
        </pc:spChg>
        <pc:spChg chg="add del mod">
          <ac:chgData name="Arya Sasi" userId="2ecac09374654598" providerId="LiveId" clId="{3B8F7F6D-CE57-4B6F-B8F3-ECEBE4CFB77F}" dt="2024-02-25T11:28:58.887" v="1390" actId="478"/>
          <ac:spMkLst>
            <pc:docMk/>
            <pc:sldMk cId="2644722393" sldId="280"/>
            <ac:spMk id="8" creationId="{403429AD-3157-1E1F-6FBD-C14B607B0FCE}"/>
          </ac:spMkLst>
        </pc:spChg>
        <pc:spChg chg="add del mod">
          <ac:chgData name="Arya Sasi" userId="2ecac09374654598" providerId="LiveId" clId="{3B8F7F6D-CE57-4B6F-B8F3-ECEBE4CFB77F}" dt="2024-02-25T11:29:12.780" v="1392" actId="21"/>
          <ac:spMkLst>
            <pc:docMk/>
            <pc:sldMk cId="2644722393" sldId="280"/>
            <ac:spMk id="9" creationId="{CDE8037C-EDD9-EF44-D972-C23F197405F0}"/>
          </ac:spMkLst>
        </pc:spChg>
        <pc:spChg chg="add del mod topLvl">
          <ac:chgData name="Arya Sasi" userId="2ecac09374654598" providerId="LiveId" clId="{3B8F7F6D-CE57-4B6F-B8F3-ECEBE4CFB77F}" dt="2024-02-25T11:33:05.081" v="1432" actId="478"/>
          <ac:spMkLst>
            <pc:docMk/>
            <pc:sldMk cId="2644722393" sldId="280"/>
            <ac:spMk id="10" creationId="{4602DEBF-D8DE-F050-3E99-3966A7113E23}"/>
          </ac:spMkLst>
        </pc:spChg>
        <pc:spChg chg="add mod topLvl">
          <ac:chgData name="Arya Sasi" userId="2ecac09374654598" providerId="LiveId" clId="{3B8F7F6D-CE57-4B6F-B8F3-ECEBE4CFB77F}" dt="2024-02-25T12:17:44.143" v="1509" actId="14100"/>
          <ac:spMkLst>
            <pc:docMk/>
            <pc:sldMk cId="2644722393" sldId="280"/>
            <ac:spMk id="11" creationId="{CDE8037C-EDD9-EF44-D972-C23F197405F0}"/>
          </ac:spMkLst>
        </pc:spChg>
        <pc:grpChg chg="add del mod">
          <ac:chgData name="Arya Sasi" userId="2ecac09374654598" providerId="LiveId" clId="{3B8F7F6D-CE57-4B6F-B8F3-ECEBE4CFB77F}" dt="2024-02-25T11:33:05.081" v="1432" actId="478"/>
          <ac:grpSpMkLst>
            <pc:docMk/>
            <pc:sldMk cId="2644722393" sldId="280"/>
            <ac:grpSpMk id="12" creationId="{E8785C9E-5297-E22A-7569-7FDA870FA4FF}"/>
          </ac:grpSpMkLst>
        </pc:grpChg>
        <pc:picChg chg="add mod">
          <ac:chgData name="Arya Sasi" userId="2ecac09374654598" providerId="LiveId" clId="{3B8F7F6D-CE57-4B6F-B8F3-ECEBE4CFB77F}" dt="2024-02-25T11:36:08.722" v="1485" actId="14100"/>
          <ac:picMkLst>
            <pc:docMk/>
            <pc:sldMk cId="2644722393" sldId="280"/>
            <ac:picMk id="3" creationId="{7381ED27-9059-2967-78FA-17ABDAD850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B4CE-34AB-DC57-160B-8B713C06FD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BBDC26-A929-21B9-D3A8-23A502A5A2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9D9805-1D5F-56DE-DD8D-E90E7F290B89}"/>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5" name="Footer Placeholder 4">
            <a:extLst>
              <a:ext uri="{FF2B5EF4-FFF2-40B4-BE49-F238E27FC236}">
                <a16:creationId xmlns:a16="http://schemas.microsoft.com/office/drawing/2014/main" id="{B3B4E75A-F9BB-AE2E-0FA4-0BFF68192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F76E11-23A2-2299-CAFC-67D16520D6F0}"/>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147674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12C8-3693-DDE6-5269-59BE7FD49D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FC04F-F87B-E6C3-10BE-8377CFD75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17432-BEC5-2264-1C08-BB39ACD9F549}"/>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5" name="Footer Placeholder 4">
            <a:extLst>
              <a:ext uri="{FF2B5EF4-FFF2-40B4-BE49-F238E27FC236}">
                <a16:creationId xmlns:a16="http://schemas.microsoft.com/office/drawing/2014/main" id="{83A8FAC9-05D5-C3BA-344F-A1F7EBDCA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CAF7C-F090-7E82-D146-1ADD08343459}"/>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100195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859C00-0EF8-29B0-8D9B-0A1D14E6E9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2728F9-5862-989A-A29B-1A4DB283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54BAF-E5AF-413C-BEE1-869499BE154E}"/>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5" name="Footer Placeholder 4">
            <a:extLst>
              <a:ext uri="{FF2B5EF4-FFF2-40B4-BE49-F238E27FC236}">
                <a16:creationId xmlns:a16="http://schemas.microsoft.com/office/drawing/2014/main" id="{BB464244-190E-9AC1-46BE-FC03B8B37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869F24-EF71-D5F9-04A3-0BD0A039C936}"/>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249163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5C8B-252C-894F-18AA-83BEE78EAC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DB70D8-C73A-02EE-3E30-E565C13C6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B35B6-7995-28F8-B335-42E7A9A8BB78}"/>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5" name="Footer Placeholder 4">
            <a:extLst>
              <a:ext uri="{FF2B5EF4-FFF2-40B4-BE49-F238E27FC236}">
                <a16:creationId xmlns:a16="http://schemas.microsoft.com/office/drawing/2014/main" id="{12573FAA-8F02-5FC8-6570-AB60A8C50D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FC17E-165B-51E0-0491-D537C3D94B40}"/>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6389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11CD-17C0-7628-1A31-1A3B80566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E65141-8AB4-4F8A-4190-9DF20F34D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81BDDC-C77C-A935-5C10-D693FC17C1E6}"/>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5" name="Footer Placeholder 4">
            <a:extLst>
              <a:ext uri="{FF2B5EF4-FFF2-40B4-BE49-F238E27FC236}">
                <a16:creationId xmlns:a16="http://schemas.microsoft.com/office/drawing/2014/main" id="{19BA16E5-8E1C-4474-0569-ADD9BADEB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E146F-147A-EBAA-CB1F-B12859349F06}"/>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389505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3770-B6E8-86EE-2BEE-880F189097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CA2206-2C6C-6C55-D610-8B61F1A9F2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A103A8-E1CC-7A03-05F9-E729D8297D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2CEE83-D521-4F41-13A7-F5B22CDAA368}"/>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6" name="Footer Placeholder 5">
            <a:extLst>
              <a:ext uri="{FF2B5EF4-FFF2-40B4-BE49-F238E27FC236}">
                <a16:creationId xmlns:a16="http://schemas.microsoft.com/office/drawing/2014/main" id="{013AD0A9-ED28-7389-CD77-365E49DE2C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5682A0-94F5-B285-D1A8-30F05ADF499A}"/>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123190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450D-246E-6258-D5C0-96E1E0424D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AF3F3F-529F-5045-436D-A2A83C68C0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5B68C-9873-CBE1-E351-4CAB89339E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B882B9-5A09-9A1F-1158-5B9D0DC63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4E2A3B-F8DE-3F25-FEEB-288EFA8BC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1EA440-EFD1-05A4-3F99-9B6D6B51D845}"/>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8" name="Footer Placeholder 7">
            <a:extLst>
              <a:ext uri="{FF2B5EF4-FFF2-40B4-BE49-F238E27FC236}">
                <a16:creationId xmlns:a16="http://schemas.microsoft.com/office/drawing/2014/main" id="{B9E93097-C32A-5662-ACCE-DB04100066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AD3210-FD38-4BD8-663F-B8E14ECC4A17}"/>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413396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414A-9F7E-DF7A-2920-EDB0142058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6AC010-4561-F181-7039-26CB4914881F}"/>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4" name="Footer Placeholder 3">
            <a:extLst>
              <a:ext uri="{FF2B5EF4-FFF2-40B4-BE49-F238E27FC236}">
                <a16:creationId xmlns:a16="http://schemas.microsoft.com/office/drawing/2014/main" id="{3A37E298-7A01-2CB4-C154-938196FCF0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3B41B8-4AB4-CC30-E342-813D27425373}"/>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259436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9F686D-14BD-269B-3CCB-D0E70F71522E}"/>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3" name="Footer Placeholder 2">
            <a:extLst>
              <a:ext uri="{FF2B5EF4-FFF2-40B4-BE49-F238E27FC236}">
                <a16:creationId xmlns:a16="http://schemas.microsoft.com/office/drawing/2014/main" id="{2082891E-AEB3-DDB2-6255-BA903BC30E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4035DE-B915-6CAC-F631-EADC045982D3}"/>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280973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36BD-8C9C-4EAD-1E14-1D0144AD7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9C3771-43FE-60D3-13B8-05839A8C2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2BBD54-8E8F-8B3F-EBF9-E5A76AE01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B97A5-8823-8678-6AEE-5E24DC2D0E3E}"/>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6" name="Footer Placeholder 5">
            <a:extLst>
              <a:ext uri="{FF2B5EF4-FFF2-40B4-BE49-F238E27FC236}">
                <a16:creationId xmlns:a16="http://schemas.microsoft.com/office/drawing/2014/main" id="{9CF5D935-7AC1-7787-D80B-C65B54F17F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AB8148-0567-BFE2-75FA-73C3232A6EAF}"/>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55569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4E90-F334-5603-7F3F-40AE553AC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24ADC3-AFE5-D605-9703-0E3B58BF5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1F0DD9-6570-C7CB-0632-C082C08AC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B4751-4953-9715-A245-9618C9A036EC}"/>
              </a:ext>
            </a:extLst>
          </p:cNvPr>
          <p:cNvSpPr>
            <a:spLocks noGrp="1"/>
          </p:cNvSpPr>
          <p:nvPr>
            <p:ph type="dt" sz="half" idx="10"/>
          </p:nvPr>
        </p:nvSpPr>
        <p:spPr/>
        <p:txBody>
          <a:bodyPr/>
          <a:lstStyle/>
          <a:p>
            <a:fld id="{D860F5A9-5B66-4EAC-B2F4-A0F1BD4500EA}" type="datetimeFigureOut">
              <a:rPr lang="en-IN" smtClean="0"/>
              <a:t>25-02-2024</a:t>
            </a:fld>
            <a:endParaRPr lang="en-IN"/>
          </a:p>
        </p:txBody>
      </p:sp>
      <p:sp>
        <p:nvSpPr>
          <p:cNvPr id="6" name="Footer Placeholder 5">
            <a:extLst>
              <a:ext uri="{FF2B5EF4-FFF2-40B4-BE49-F238E27FC236}">
                <a16:creationId xmlns:a16="http://schemas.microsoft.com/office/drawing/2014/main" id="{6B26E33D-DD55-2602-A50B-D0017A8AC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42F811-1A30-BA02-2DB4-526E1ECEB8DF}"/>
              </a:ext>
            </a:extLst>
          </p:cNvPr>
          <p:cNvSpPr>
            <a:spLocks noGrp="1"/>
          </p:cNvSpPr>
          <p:nvPr>
            <p:ph type="sldNum" sz="quarter" idx="12"/>
          </p:nvPr>
        </p:nvSpPr>
        <p:spPr/>
        <p:txBody>
          <a:bodyPr/>
          <a:lstStyle/>
          <a:p>
            <a:fld id="{124D3CEE-2BA9-42EE-83C6-57AEA2713301}" type="slidenum">
              <a:rPr lang="en-IN" smtClean="0"/>
              <a:t>‹#›</a:t>
            </a:fld>
            <a:endParaRPr lang="en-IN"/>
          </a:p>
        </p:txBody>
      </p:sp>
    </p:spTree>
    <p:extLst>
      <p:ext uri="{BB962C8B-B14F-4D97-AF65-F5344CB8AC3E}">
        <p14:creationId xmlns:p14="http://schemas.microsoft.com/office/powerpoint/2010/main" val="378271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F6E275-1995-52CD-EFC0-21774B6EB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FECE8E-2F37-4B66-5E91-31CD6C7F9E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6C260A-1EE4-AE58-4E48-ED757ADFC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0F5A9-5B66-4EAC-B2F4-A0F1BD4500EA}" type="datetimeFigureOut">
              <a:rPr lang="en-IN" smtClean="0"/>
              <a:t>25-02-2024</a:t>
            </a:fld>
            <a:endParaRPr lang="en-IN"/>
          </a:p>
        </p:txBody>
      </p:sp>
      <p:sp>
        <p:nvSpPr>
          <p:cNvPr id="5" name="Footer Placeholder 4">
            <a:extLst>
              <a:ext uri="{FF2B5EF4-FFF2-40B4-BE49-F238E27FC236}">
                <a16:creationId xmlns:a16="http://schemas.microsoft.com/office/drawing/2014/main" id="{120A9D73-E68B-279A-EE79-7C63DDF600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776FF7-1F58-6D6C-37A8-723CE700F5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D3CEE-2BA9-42EE-83C6-57AEA2713301}" type="slidenum">
              <a:rPr lang="en-IN" smtClean="0"/>
              <a:t>‹#›</a:t>
            </a:fld>
            <a:endParaRPr lang="en-IN"/>
          </a:p>
        </p:txBody>
      </p:sp>
    </p:spTree>
    <p:extLst>
      <p:ext uri="{BB962C8B-B14F-4D97-AF65-F5344CB8AC3E}">
        <p14:creationId xmlns:p14="http://schemas.microsoft.com/office/powerpoint/2010/main" val="117576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A16572-B094-A286-25AD-C16ED98A4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541" y="-100361"/>
            <a:ext cx="6437972" cy="4471639"/>
          </a:xfrm>
          <a:prstGeom prst="rect">
            <a:avLst/>
          </a:prstGeom>
          <a:ln>
            <a:noFill/>
          </a:ln>
          <a:effectLst>
            <a:softEdge rad="112500"/>
          </a:effectLst>
        </p:spPr>
      </p:pic>
      <p:sp>
        <p:nvSpPr>
          <p:cNvPr id="7" name="TextBox 6">
            <a:extLst>
              <a:ext uri="{FF2B5EF4-FFF2-40B4-BE49-F238E27FC236}">
                <a16:creationId xmlns:a16="http://schemas.microsoft.com/office/drawing/2014/main" id="{43B29832-4839-AEC2-7511-D737C33E2884}"/>
              </a:ext>
            </a:extLst>
          </p:cNvPr>
          <p:cNvSpPr txBox="1"/>
          <p:nvPr/>
        </p:nvSpPr>
        <p:spPr>
          <a:xfrm>
            <a:off x="505519" y="1519392"/>
            <a:ext cx="7177669" cy="1232132"/>
          </a:xfrm>
          <a:prstGeom prst="rect">
            <a:avLst/>
          </a:prstGeom>
          <a:noFill/>
        </p:spPr>
        <p:txBody>
          <a:bodyPr wrap="square">
            <a:spAutoFit/>
          </a:bodyPr>
          <a:lstStyle/>
          <a:p>
            <a:pPr>
              <a:lnSpc>
                <a:spcPct val="107000"/>
              </a:lnSpc>
              <a:spcAft>
                <a:spcPts val="800"/>
              </a:spcAft>
            </a:pPr>
            <a:r>
              <a:rPr lang="en-US" sz="3200" b="1" kern="100" dirty="0">
                <a:effectLst/>
                <a:latin typeface="Stencil" panose="040409050D0802020404" pitchFamily="82" charset="0"/>
                <a:ea typeface="Calibri" panose="020F0502020204030204" pitchFamily="34" charset="0"/>
                <a:cs typeface="Times New Roman" panose="02020603050405020304" pitchFamily="18" charset="0"/>
              </a:rPr>
              <a:t>Predictive Analytics for </a:t>
            </a:r>
          </a:p>
          <a:p>
            <a:pPr>
              <a:lnSpc>
                <a:spcPct val="107000"/>
              </a:lnSpc>
              <a:spcAft>
                <a:spcPts val="800"/>
              </a:spcAft>
            </a:pPr>
            <a:r>
              <a:rPr lang="en-US" sz="3200" b="1" kern="100" dirty="0">
                <a:latin typeface="Stencil" panose="040409050D0802020404" pitchFamily="82" charset="0"/>
                <a:ea typeface="Calibri" panose="020F0502020204030204" pitchFamily="34" charset="0"/>
                <a:cs typeface="Times New Roman" panose="02020603050405020304" pitchFamily="18" charset="0"/>
              </a:rPr>
              <a:t>             </a:t>
            </a:r>
            <a:r>
              <a:rPr lang="en-US" sz="3200" b="1" kern="100" dirty="0">
                <a:effectLst/>
                <a:latin typeface="Stencil" panose="040409050D0802020404" pitchFamily="82" charset="0"/>
                <a:ea typeface="Calibri" panose="020F0502020204030204" pitchFamily="34" charset="0"/>
                <a:cs typeface="Times New Roman" panose="02020603050405020304" pitchFamily="18" charset="0"/>
              </a:rPr>
              <a:t>YouTube Trending Videos</a:t>
            </a:r>
            <a:endParaRPr lang="en-US" sz="2800" kern="100" dirty="0">
              <a:effectLst/>
              <a:latin typeface="Stencil" panose="040409050D0802020404" pitchFamily="82" charset="0"/>
              <a:cs typeface="Times New Roman" panose="02020603050405020304" pitchFamily="18" charset="0"/>
            </a:endParaRPr>
          </a:p>
        </p:txBody>
      </p:sp>
      <p:sp>
        <p:nvSpPr>
          <p:cNvPr id="9" name="TextBox 8">
            <a:extLst>
              <a:ext uri="{FF2B5EF4-FFF2-40B4-BE49-F238E27FC236}">
                <a16:creationId xmlns:a16="http://schemas.microsoft.com/office/drawing/2014/main" id="{09F3D929-6D5E-70C5-CC5D-4360A8B05EBD}"/>
              </a:ext>
            </a:extLst>
          </p:cNvPr>
          <p:cNvSpPr txBox="1"/>
          <p:nvPr/>
        </p:nvSpPr>
        <p:spPr>
          <a:xfrm>
            <a:off x="338251" y="245251"/>
            <a:ext cx="6149896" cy="369332"/>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Technical Project II</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8587DF6-111E-039D-0B3E-DD775C53DE38}"/>
              </a:ext>
            </a:extLst>
          </p:cNvPr>
          <p:cNvSpPr txBox="1"/>
          <p:nvPr/>
        </p:nvSpPr>
        <p:spPr>
          <a:xfrm>
            <a:off x="7794703" y="5467957"/>
            <a:ext cx="3958682"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Arya Sasi</a:t>
            </a:r>
          </a:p>
          <a:p>
            <a:r>
              <a:rPr lang="en-IN" dirty="0">
                <a:latin typeface="Times New Roman" panose="02020603050405020304" pitchFamily="18" charset="0"/>
                <a:cs typeface="Times New Roman" panose="02020603050405020304" pitchFamily="18" charset="0"/>
              </a:rPr>
              <a:t>L00179434</a:t>
            </a:r>
          </a:p>
          <a:p>
            <a:r>
              <a:rPr lang="en-IN" dirty="0">
                <a:latin typeface="Times New Roman" panose="02020603050405020304" pitchFamily="18" charset="0"/>
                <a:cs typeface="Times New Roman" panose="02020603050405020304" pitchFamily="18" charset="0"/>
              </a:rPr>
              <a:t>MSc Big Data Analytics</a:t>
            </a:r>
          </a:p>
        </p:txBody>
      </p:sp>
    </p:spTree>
    <p:custDataLst>
      <p:tags r:id="rId1"/>
    </p:custDataLst>
    <p:extLst>
      <p:ext uri="{BB962C8B-B14F-4D97-AF65-F5344CB8AC3E}">
        <p14:creationId xmlns:p14="http://schemas.microsoft.com/office/powerpoint/2010/main" val="3277246582"/>
      </p:ext>
    </p:extLst>
  </p:cSld>
  <p:clrMapOvr>
    <a:masterClrMapping/>
  </p:clrMapOvr>
  <p:transition spd="slow" advTm="2705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 name="Group 1053">
            <a:extLst>
              <a:ext uri="{FF2B5EF4-FFF2-40B4-BE49-F238E27FC236}">
                <a16:creationId xmlns:a16="http://schemas.microsoft.com/office/drawing/2014/main" id="{397B5529-5A6D-485D-1FD0-11805BD5ACBB}"/>
              </a:ext>
            </a:extLst>
          </p:cNvPr>
          <p:cNvGrpSpPr/>
          <p:nvPr/>
        </p:nvGrpSpPr>
        <p:grpSpPr>
          <a:xfrm>
            <a:off x="695587" y="1156137"/>
            <a:ext cx="11033958" cy="5076497"/>
            <a:chOff x="235036" y="1701761"/>
            <a:chExt cx="10877409" cy="4100083"/>
          </a:xfrm>
        </p:grpSpPr>
        <p:sp>
          <p:nvSpPr>
            <p:cNvPr id="55" name="Arrow: Down 54">
              <a:extLst>
                <a:ext uri="{FF2B5EF4-FFF2-40B4-BE49-F238E27FC236}">
                  <a16:creationId xmlns:a16="http://schemas.microsoft.com/office/drawing/2014/main" id="{C79A38AD-EDE2-D24E-9AEA-FB21CE98114C}"/>
                </a:ext>
              </a:extLst>
            </p:cNvPr>
            <p:cNvSpPr/>
            <p:nvPr/>
          </p:nvSpPr>
          <p:spPr>
            <a:xfrm>
              <a:off x="6498151" y="2639811"/>
              <a:ext cx="197174" cy="21823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1053" name="Group 1052">
              <a:extLst>
                <a:ext uri="{FF2B5EF4-FFF2-40B4-BE49-F238E27FC236}">
                  <a16:creationId xmlns:a16="http://schemas.microsoft.com/office/drawing/2014/main" id="{DA07F0DA-2CBC-AFD5-1D0A-37FCB7DBF560}"/>
                </a:ext>
              </a:extLst>
            </p:cNvPr>
            <p:cNvGrpSpPr/>
            <p:nvPr/>
          </p:nvGrpSpPr>
          <p:grpSpPr>
            <a:xfrm>
              <a:off x="235036" y="1701761"/>
              <a:ext cx="10877409" cy="4100083"/>
              <a:chOff x="976016" y="992313"/>
              <a:chExt cx="10877409" cy="4100083"/>
            </a:xfrm>
          </p:grpSpPr>
          <p:sp>
            <p:nvSpPr>
              <p:cNvPr id="12" name="Rectangle 11">
                <a:extLst>
                  <a:ext uri="{FF2B5EF4-FFF2-40B4-BE49-F238E27FC236}">
                    <a16:creationId xmlns:a16="http://schemas.microsoft.com/office/drawing/2014/main" id="{6BE636B2-5830-5384-CEC2-F1B798AF663F}"/>
                  </a:ext>
                </a:extLst>
              </p:cNvPr>
              <p:cNvSpPr/>
              <p:nvPr/>
            </p:nvSpPr>
            <p:spPr>
              <a:xfrm>
                <a:off x="6644286" y="2079448"/>
                <a:ext cx="1648178"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Regressor 2</a:t>
                </a:r>
              </a:p>
            </p:txBody>
          </p:sp>
          <p:sp>
            <p:nvSpPr>
              <p:cNvPr id="14" name="Rectangle: Top Corners Rounded 13">
                <a:extLst>
                  <a:ext uri="{FF2B5EF4-FFF2-40B4-BE49-F238E27FC236}">
                    <a16:creationId xmlns:a16="http://schemas.microsoft.com/office/drawing/2014/main" id="{E99FD655-A9BC-2E8B-4949-0107CB0855D4}"/>
                  </a:ext>
                </a:extLst>
              </p:cNvPr>
              <p:cNvSpPr/>
              <p:nvPr/>
            </p:nvSpPr>
            <p:spPr>
              <a:xfrm>
                <a:off x="9313333" y="2777067"/>
                <a:ext cx="666045" cy="530577"/>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2800" b="1" dirty="0">
                    <a:ln w="0"/>
                    <a:solidFill>
                      <a:schemeClr val="tx1"/>
                    </a:solidFill>
                    <a:effectLst>
                      <a:outerShdw blurRad="38100" dist="19050" dir="2700000" algn="tl" rotWithShape="0">
                        <a:schemeClr val="dk1">
                          <a:alpha val="40000"/>
                        </a:schemeClr>
                      </a:outerShdw>
                    </a:effectLst>
                  </a:rPr>
                  <a:t>Σ</a:t>
                </a:r>
                <a:endParaRPr lang="en-IN" sz="2800" b="1" dirty="0">
                  <a:ln w="0"/>
                  <a:solidFill>
                    <a:schemeClr val="tx1"/>
                  </a:solidFill>
                  <a:effectLst>
                    <a:outerShdw blurRad="38100" dist="19050" dir="2700000" algn="tl" rotWithShape="0">
                      <a:schemeClr val="dk1">
                        <a:alpha val="40000"/>
                      </a:schemeClr>
                    </a:outerShdw>
                  </a:effectLst>
                </a:endParaRPr>
              </a:p>
            </p:txBody>
          </p:sp>
          <p:grpSp>
            <p:nvGrpSpPr>
              <p:cNvPr id="1052" name="Group 1051">
                <a:extLst>
                  <a:ext uri="{FF2B5EF4-FFF2-40B4-BE49-F238E27FC236}">
                    <a16:creationId xmlns:a16="http://schemas.microsoft.com/office/drawing/2014/main" id="{4CF767DD-B522-FC78-F47C-8CE1ED2C58BF}"/>
                  </a:ext>
                </a:extLst>
              </p:cNvPr>
              <p:cNvGrpSpPr/>
              <p:nvPr/>
            </p:nvGrpSpPr>
            <p:grpSpPr>
              <a:xfrm>
                <a:off x="976016" y="992313"/>
                <a:ext cx="10877409" cy="4100083"/>
                <a:chOff x="976016" y="992313"/>
                <a:chExt cx="10877409" cy="4100083"/>
              </a:xfrm>
            </p:grpSpPr>
            <p:sp>
              <p:nvSpPr>
                <p:cNvPr id="9" name="Rectangle: Rounded Corners 8">
                  <a:extLst>
                    <a:ext uri="{FF2B5EF4-FFF2-40B4-BE49-F238E27FC236}">
                      <a16:creationId xmlns:a16="http://schemas.microsoft.com/office/drawing/2014/main" id="{F1E53DDD-AFF2-5102-61AB-61CA43388634}"/>
                    </a:ext>
                  </a:extLst>
                </p:cNvPr>
                <p:cNvSpPr/>
                <p:nvPr/>
              </p:nvSpPr>
              <p:spPr>
                <a:xfrm>
                  <a:off x="5176058" y="4457698"/>
                  <a:ext cx="869245" cy="3386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Dxk</a:t>
                  </a:r>
                  <a:endParaRPr lang="en-IN" dirty="0"/>
                </a:p>
              </p:txBody>
            </p:sp>
            <p:sp>
              <p:nvSpPr>
                <p:cNvPr id="13" name="Rectangle 12">
                  <a:extLst>
                    <a:ext uri="{FF2B5EF4-FFF2-40B4-BE49-F238E27FC236}">
                      <a16:creationId xmlns:a16="http://schemas.microsoft.com/office/drawing/2014/main" id="{566F3E32-E121-D8EB-F031-04BB809558F1}"/>
                    </a:ext>
                  </a:extLst>
                </p:cNvPr>
                <p:cNvSpPr/>
                <p:nvPr/>
              </p:nvSpPr>
              <p:spPr>
                <a:xfrm>
                  <a:off x="6644286" y="4457698"/>
                  <a:ext cx="1648178"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Regressor k</a:t>
                  </a:r>
                </a:p>
              </p:txBody>
            </p:sp>
            <p:grpSp>
              <p:nvGrpSpPr>
                <p:cNvPr id="1051" name="Group 1050">
                  <a:extLst>
                    <a:ext uri="{FF2B5EF4-FFF2-40B4-BE49-F238E27FC236}">
                      <a16:creationId xmlns:a16="http://schemas.microsoft.com/office/drawing/2014/main" id="{03809D00-4F65-FFF4-052E-98C7F0A7618E}"/>
                    </a:ext>
                  </a:extLst>
                </p:cNvPr>
                <p:cNvGrpSpPr/>
                <p:nvPr/>
              </p:nvGrpSpPr>
              <p:grpSpPr>
                <a:xfrm>
                  <a:off x="976016" y="992313"/>
                  <a:ext cx="10877409" cy="4100083"/>
                  <a:chOff x="958991" y="969323"/>
                  <a:chExt cx="10877409" cy="4100083"/>
                </a:xfrm>
              </p:grpSpPr>
              <p:sp>
                <p:nvSpPr>
                  <p:cNvPr id="4" name="Rectangle: Rounded Corners 3">
                    <a:extLst>
                      <a:ext uri="{FF2B5EF4-FFF2-40B4-BE49-F238E27FC236}">
                        <a16:creationId xmlns:a16="http://schemas.microsoft.com/office/drawing/2014/main" id="{232154E0-8488-65E4-674D-74265D490D6C}"/>
                      </a:ext>
                    </a:extLst>
                  </p:cNvPr>
                  <p:cNvSpPr/>
                  <p:nvPr/>
                </p:nvSpPr>
                <p:spPr>
                  <a:xfrm>
                    <a:off x="958991" y="2635954"/>
                    <a:ext cx="1049867" cy="406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Dx</a:t>
                    </a:r>
                  </a:p>
                </p:txBody>
              </p:sp>
              <p:grpSp>
                <p:nvGrpSpPr>
                  <p:cNvPr id="39" name="Group 38">
                    <a:extLst>
                      <a:ext uri="{FF2B5EF4-FFF2-40B4-BE49-F238E27FC236}">
                        <a16:creationId xmlns:a16="http://schemas.microsoft.com/office/drawing/2014/main" id="{929E5CBE-29DF-B163-67D8-E0E486BAF0D2}"/>
                      </a:ext>
                    </a:extLst>
                  </p:cNvPr>
                  <p:cNvGrpSpPr/>
                  <p:nvPr/>
                </p:nvGrpSpPr>
                <p:grpSpPr>
                  <a:xfrm>
                    <a:off x="2627340" y="980717"/>
                    <a:ext cx="2167468" cy="3815647"/>
                    <a:chOff x="3025420" y="953910"/>
                    <a:chExt cx="2167468" cy="3815647"/>
                  </a:xfrm>
                </p:grpSpPr>
                <p:sp>
                  <p:nvSpPr>
                    <p:cNvPr id="5" name="Rectangle 4">
                      <a:extLst>
                        <a:ext uri="{FF2B5EF4-FFF2-40B4-BE49-F238E27FC236}">
                          <a16:creationId xmlns:a16="http://schemas.microsoft.com/office/drawing/2014/main" id="{CDD34C4E-ACB3-B819-CB66-BBE930C850D2}"/>
                        </a:ext>
                      </a:extLst>
                    </p:cNvPr>
                    <p:cNvSpPr/>
                    <p:nvPr/>
                  </p:nvSpPr>
                  <p:spPr>
                    <a:xfrm>
                      <a:off x="3025421" y="953910"/>
                      <a:ext cx="2167467" cy="33866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Sampling by Weight</a:t>
                      </a:r>
                    </a:p>
                  </p:txBody>
                </p:sp>
                <p:sp>
                  <p:nvSpPr>
                    <p:cNvPr id="6" name="Rectangle 5">
                      <a:extLst>
                        <a:ext uri="{FF2B5EF4-FFF2-40B4-BE49-F238E27FC236}">
                          <a16:creationId xmlns:a16="http://schemas.microsoft.com/office/drawing/2014/main" id="{971D42F4-6009-DA62-B964-C09B80EE69BA}"/>
                        </a:ext>
                      </a:extLst>
                    </p:cNvPr>
                    <p:cNvSpPr/>
                    <p:nvPr/>
                  </p:nvSpPr>
                  <p:spPr>
                    <a:xfrm>
                      <a:off x="3025420" y="2032001"/>
                      <a:ext cx="2167467" cy="33866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Sampling by Weight</a:t>
                      </a:r>
                    </a:p>
                  </p:txBody>
                </p:sp>
                <p:sp>
                  <p:nvSpPr>
                    <p:cNvPr id="7" name="Rectangle 6">
                      <a:extLst>
                        <a:ext uri="{FF2B5EF4-FFF2-40B4-BE49-F238E27FC236}">
                          <a16:creationId xmlns:a16="http://schemas.microsoft.com/office/drawing/2014/main" id="{68E37EB7-14E5-EA0E-BBEE-0E113A57E37A}"/>
                        </a:ext>
                      </a:extLst>
                    </p:cNvPr>
                    <p:cNvSpPr/>
                    <p:nvPr/>
                  </p:nvSpPr>
                  <p:spPr>
                    <a:xfrm>
                      <a:off x="3025421" y="4430891"/>
                      <a:ext cx="2167467" cy="33866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Sampling by Weight</a:t>
                      </a:r>
                    </a:p>
                  </p:txBody>
                </p:sp>
              </p:grpSp>
              <p:sp>
                <p:nvSpPr>
                  <p:cNvPr id="8" name="Rectangle: Rounded Corners 7">
                    <a:extLst>
                      <a:ext uri="{FF2B5EF4-FFF2-40B4-BE49-F238E27FC236}">
                        <a16:creationId xmlns:a16="http://schemas.microsoft.com/office/drawing/2014/main" id="{0F31DD2B-17B4-DFDF-14FC-C5FE3E710AD2}"/>
                      </a:ext>
                    </a:extLst>
                  </p:cNvPr>
                  <p:cNvSpPr/>
                  <p:nvPr/>
                </p:nvSpPr>
                <p:spPr>
                  <a:xfrm>
                    <a:off x="5140603" y="969323"/>
                    <a:ext cx="869245" cy="3386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Dx1</a:t>
                    </a:r>
                    <a:endParaRPr lang="en-IN" dirty="0"/>
                  </a:p>
                </p:txBody>
              </p:sp>
              <p:sp>
                <p:nvSpPr>
                  <p:cNvPr id="10" name="Rectangle: Rounded Corners 9">
                    <a:extLst>
                      <a:ext uri="{FF2B5EF4-FFF2-40B4-BE49-F238E27FC236}">
                        <a16:creationId xmlns:a16="http://schemas.microsoft.com/office/drawing/2014/main" id="{D34400F8-2EE6-3B07-44E9-C26BDCB074CF}"/>
                      </a:ext>
                    </a:extLst>
                  </p:cNvPr>
                  <p:cNvSpPr/>
                  <p:nvPr/>
                </p:nvSpPr>
                <p:spPr>
                  <a:xfrm>
                    <a:off x="5140602" y="2089434"/>
                    <a:ext cx="869245" cy="3386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Dx2</a:t>
                    </a:r>
                    <a:endParaRPr lang="en-IN" dirty="0"/>
                  </a:p>
                </p:txBody>
              </p:sp>
              <p:sp>
                <p:nvSpPr>
                  <p:cNvPr id="11" name="Rectangle 10">
                    <a:extLst>
                      <a:ext uri="{FF2B5EF4-FFF2-40B4-BE49-F238E27FC236}">
                        <a16:creationId xmlns:a16="http://schemas.microsoft.com/office/drawing/2014/main" id="{C0F3D0FD-7521-069B-5785-58628A192D33}"/>
                      </a:ext>
                    </a:extLst>
                  </p:cNvPr>
                  <p:cNvSpPr/>
                  <p:nvPr/>
                </p:nvSpPr>
                <p:spPr>
                  <a:xfrm>
                    <a:off x="6644286" y="980717"/>
                    <a:ext cx="1648178"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Regressor 1</a:t>
                    </a:r>
                  </a:p>
                </p:txBody>
              </p:sp>
              <p:sp>
                <p:nvSpPr>
                  <p:cNvPr id="15" name="Rectangle: Single Corner Rounded 14">
                    <a:extLst>
                      <a:ext uri="{FF2B5EF4-FFF2-40B4-BE49-F238E27FC236}">
                        <a16:creationId xmlns:a16="http://schemas.microsoft.com/office/drawing/2014/main" id="{D5F0F7FB-12BF-6FA6-FBD9-47829C8F4D22}"/>
                      </a:ext>
                    </a:extLst>
                  </p:cNvPr>
                  <p:cNvSpPr/>
                  <p:nvPr/>
                </p:nvSpPr>
                <p:spPr>
                  <a:xfrm>
                    <a:off x="10538177" y="2777066"/>
                    <a:ext cx="1298223" cy="530577"/>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Ultimate Regressor</a:t>
                    </a:r>
                  </a:p>
                </p:txBody>
              </p:sp>
              <p:grpSp>
                <p:nvGrpSpPr>
                  <p:cNvPr id="40" name="Group 39">
                    <a:extLst>
                      <a:ext uri="{FF2B5EF4-FFF2-40B4-BE49-F238E27FC236}">
                        <a16:creationId xmlns:a16="http://schemas.microsoft.com/office/drawing/2014/main" id="{8438D964-F7C0-AD5E-0B34-D0FBC30D05AA}"/>
                      </a:ext>
                    </a:extLst>
                  </p:cNvPr>
                  <p:cNvGrpSpPr/>
                  <p:nvPr/>
                </p:nvGrpSpPr>
                <p:grpSpPr>
                  <a:xfrm>
                    <a:off x="2911266" y="1463623"/>
                    <a:ext cx="4786482" cy="3605783"/>
                    <a:chOff x="4086586" y="1427199"/>
                    <a:chExt cx="4786482" cy="3605783"/>
                  </a:xfrm>
                </p:grpSpPr>
                <p:sp>
                  <p:nvSpPr>
                    <p:cNvPr id="16" name="Rectangle 15">
                      <a:extLst>
                        <a:ext uri="{FF2B5EF4-FFF2-40B4-BE49-F238E27FC236}">
                          <a16:creationId xmlns:a16="http://schemas.microsoft.com/office/drawing/2014/main" id="{D4C44AEA-F86F-AAAD-29E1-6245149C9DB3}"/>
                        </a:ext>
                      </a:extLst>
                    </p:cNvPr>
                    <p:cNvSpPr/>
                    <p:nvPr/>
                  </p:nvSpPr>
                  <p:spPr>
                    <a:xfrm>
                      <a:off x="6129866" y="1465418"/>
                      <a:ext cx="2743202" cy="393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Prediction loss Assessment</a:t>
                      </a:r>
                    </a:p>
                  </p:txBody>
                </p:sp>
                <p:cxnSp>
                  <p:nvCxnSpPr>
                    <p:cNvPr id="18" name="Connector: Elbow 17">
                      <a:extLst>
                        <a:ext uri="{FF2B5EF4-FFF2-40B4-BE49-F238E27FC236}">
                          <a16:creationId xmlns:a16="http://schemas.microsoft.com/office/drawing/2014/main" id="{79AA8C75-33C1-7137-AE7D-C15946D3CD77}"/>
                        </a:ext>
                      </a:extLst>
                    </p:cNvPr>
                    <p:cNvCxnSpPr>
                      <a:cxnSpLocks/>
                      <a:stCxn id="16" idx="1"/>
                    </p:cNvCxnSpPr>
                    <p:nvPr/>
                  </p:nvCxnSpPr>
                  <p:spPr>
                    <a:xfrm rot="10800000" flipV="1">
                      <a:off x="4086586" y="1662287"/>
                      <a:ext cx="2043281" cy="91157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nector: Elbow 26">
                      <a:extLst>
                        <a:ext uri="{FF2B5EF4-FFF2-40B4-BE49-F238E27FC236}">
                          <a16:creationId xmlns:a16="http://schemas.microsoft.com/office/drawing/2014/main" id="{FE26A097-3426-AFA9-B5F2-725FB95B7982}"/>
                        </a:ext>
                      </a:extLst>
                    </p:cNvPr>
                    <p:cNvCxnSpPr>
                      <a:cxnSpLocks/>
                    </p:cNvCxnSpPr>
                    <p:nvPr/>
                  </p:nvCxnSpPr>
                  <p:spPr>
                    <a:xfrm rot="10800000" flipV="1">
                      <a:off x="4109154" y="3969458"/>
                      <a:ext cx="2020715" cy="106352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EECD5D69-E27B-CC7D-CC57-DB6FFCAD1411}"/>
                        </a:ext>
                      </a:extLst>
                    </p:cNvPr>
                    <p:cNvSpPr/>
                    <p:nvPr/>
                  </p:nvSpPr>
                  <p:spPr>
                    <a:xfrm>
                      <a:off x="6096000" y="3766259"/>
                      <a:ext cx="2777068" cy="393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Prediction loss Assessment</a:t>
                      </a:r>
                    </a:p>
                  </p:txBody>
                </p:sp>
                <p:sp>
                  <p:nvSpPr>
                    <p:cNvPr id="29" name="TextBox 28">
                      <a:extLst>
                        <a:ext uri="{FF2B5EF4-FFF2-40B4-BE49-F238E27FC236}">
                          <a16:creationId xmlns:a16="http://schemas.microsoft.com/office/drawing/2014/main" id="{5C023982-7532-461A-BB3A-5604024C815E}"/>
                        </a:ext>
                      </a:extLst>
                    </p:cNvPr>
                    <p:cNvSpPr txBox="1"/>
                    <p:nvPr/>
                  </p:nvSpPr>
                  <p:spPr>
                    <a:xfrm>
                      <a:off x="4695098" y="1427199"/>
                      <a:ext cx="2767189"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Adjust Weight of Dx</a:t>
                      </a:r>
                    </a:p>
                  </p:txBody>
                </p:sp>
                <p:sp>
                  <p:nvSpPr>
                    <p:cNvPr id="30" name="TextBox 29">
                      <a:extLst>
                        <a:ext uri="{FF2B5EF4-FFF2-40B4-BE49-F238E27FC236}">
                          <a16:creationId xmlns:a16="http://schemas.microsoft.com/office/drawing/2014/main" id="{F3EB9798-AB14-3450-5DE9-019CD9B9A2C0}"/>
                        </a:ext>
                      </a:extLst>
                    </p:cNvPr>
                    <p:cNvSpPr txBox="1"/>
                    <p:nvPr/>
                  </p:nvSpPr>
                  <p:spPr>
                    <a:xfrm>
                      <a:off x="4623452" y="3699993"/>
                      <a:ext cx="2767189"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Adjust Weight of Dx</a:t>
                      </a:r>
                    </a:p>
                  </p:txBody>
                </p:sp>
              </p:grpSp>
              <p:sp>
                <p:nvSpPr>
                  <p:cNvPr id="32" name="TextBox 31">
                    <a:extLst>
                      <a:ext uri="{FF2B5EF4-FFF2-40B4-BE49-F238E27FC236}">
                        <a16:creationId xmlns:a16="http://schemas.microsoft.com/office/drawing/2014/main" id="{221D597F-BB1D-2A28-3F93-2BB76E71BBA2}"/>
                      </a:ext>
                    </a:extLst>
                  </p:cNvPr>
                  <p:cNvSpPr txBox="1"/>
                  <p:nvPr/>
                </p:nvSpPr>
                <p:spPr>
                  <a:xfrm>
                    <a:off x="8428215" y="1402866"/>
                    <a:ext cx="2767189"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w1</a:t>
                    </a:r>
                  </a:p>
                </p:txBody>
              </p:sp>
              <p:sp>
                <p:nvSpPr>
                  <p:cNvPr id="33" name="TextBox 32">
                    <a:extLst>
                      <a:ext uri="{FF2B5EF4-FFF2-40B4-BE49-F238E27FC236}">
                        <a16:creationId xmlns:a16="http://schemas.microsoft.com/office/drawing/2014/main" id="{A0B4206B-209A-9637-B69C-7F7FA76624AE}"/>
                      </a:ext>
                    </a:extLst>
                  </p:cNvPr>
                  <p:cNvSpPr txBox="1"/>
                  <p:nvPr/>
                </p:nvSpPr>
                <p:spPr>
                  <a:xfrm>
                    <a:off x="8420099" y="2145774"/>
                    <a:ext cx="2767189"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w2</a:t>
                    </a:r>
                  </a:p>
                </p:txBody>
              </p:sp>
              <p:sp>
                <p:nvSpPr>
                  <p:cNvPr id="34" name="TextBox 33">
                    <a:extLst>
                      <a:ext uri="{FF2B5EF4-FFF2-40B4-BE49-F238E27FC236}">
                        <a16:creationId xmlns:a16="http://schemas.microsoft.com/office/drawing/2014/main" id="{37DC5601-027C-E215-4026-6B8E0760D924}"/>
                      </a:ext>
                    </a:extLst>
                  </p:cNvPr>
                  <p:cNvSpPr txBox="1"/>
                  <p:nvPr/>
                </p:nvSpPr>
                <p:spPr>
                  <a:xfrm>
                    <a:off x="8454657" y="4319198"/>
                    <a:ext cx="2767189"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wk</a:t>
                    </a:r>
                  </a:p>
                </p:txBody>
              </p:sp>
              <p:cxnSp>
                <p:nvCxnSpPr>
                  <p:cNvPr id="36" name="Straight Arrow Connector 35">
                    <a:extLst>
                      <a:ext uri="{FF2B5EF4-FFF2-40B4-BE49-F238E27FC236}">
                        <a16:creationId xmlns:a16="http://schemas.microsoft.com/office/drawing/2014/main" id="{C44BE415-F1DA-09DC-DC22-1E29D925AF70}"/>
                      </a:ext>
                    </a:extLst>
                  </p:cNvPr>
                  <p:cNvCxnSpPr>
                    <a:stCxn id="14" idx="0"/>
                    <a:endCxn id="15" idx="1"/>
                  </p:cNvCxnSpPr>
                  <p:nvPr/>
                </p:nvCxnSpPr>
                <p:spPr>
                  <a:xfrm flipV="1">
                    <a:off x="9979378" y="3042355"/>
                    <a:ext cx="5587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5D3960E-FFAA-B7D0-EFB4-B7F3BEC5C664}"/>
                      </a:ext>
                    </a:extLst>
                  </p:cNvPr>
                  <p:cNvCxnSpPr>
                    <a:cxnSpLocks/>
                    <a:stCxn id="11" idx="3"/>
                    <a:endCxn id="14" idx="2"/>
                  </p:cNvCxnSpPr>
                  <p:nvPr/>
                </p:nvCxnSpPr>
                <p:spPr>
                  <a:xfrm>
                    <a:off x="8292464" y="1150050"/>
                    <a:ext cx="1020869" cy="1892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294B1F9-FE43-A8FA-2CF2-6221042B936C}"/>
                      </a:ext>
                    </a:extLst>
                  </p:cNvPr>
                  <p:cNvCxnSpPr>
                    <a:cxnSpLocks/>
                    <a:stCxn id="12" idx="3"/>
                    <a:endCxn id="14" idx="2"/>
                  </p:cNvCxnSpPr>
                  <p:nvPr/>
                </p:nvCxnSpPr>
                <p:spPr>
                  <a:xfrm>
                    <a:off x="8292464" y="2248781"/>
                    <a:ext cx="1020869" cy="79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882946F-A2C0-9DB3-C043-20006E794CDF}"/>
                      </a:ext>
                    </a:extLst>
                  </p:cNvPr>
                  <p:cNvCxnSpPr>
                    <a:cxnSpLocks/>
                    <a:stCxn id="13" idx="3"/>
                    <a:endCxn id="14" idx="2"/>
                  </p:cNvCxnSpPr>
                  <p:nvPr/>
                </p:nvCxnSpPr>
                <p:spPr>
                  <a:xfrm flipV="1">
                    <a:off x="8292464" y="3042356"/>
                    <a:ext cx="1020869" cy="1584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Arrow: Down 52">
                    <a:extLst>
                      <a:ext uri="{FF2B5EF4-FFF2-40B4-BE49-F238E27FC236}">
                        <a16:creationId xmlns:a16="http://schemas.microsoft.com/office/drawing/2014/main" id="{DBC6573E-DF9A-39C1-26DB-660317A685F5}"/>
                      </a:ext>
                    </a:extLst>
                  </p:cNvPr>
                  <p:cNvSpPr/>
                  <p:nvPr/>
                </p:nvSpPr>
                <p:spPr>
                  <a:xfrm>
                    <a:off x="7274499" y="3562927"/>
                    <a:ext cx="197174" cy="21823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4" name="Arrow: Down 53">
                    <a:extLst>
                      <a:ext uri="{FF2B5EF4-FFF2-40B4-BE49-F238E27FC236}">
                        <a16:creationId xmlns:a16="http://schemas.microsoft.com/office/drawing/2014/main" id="{2A844123-C98B-942F-AF22-3F5B57A3BAD5}"/>
                      </a:ext>
                    </a:extLst>
                  </p:cNvPr>
                  <p:cNvSpPr/>
                  <p:nvPr/>
                </p:nvSpPr>
                <p:spPr>
                  <a:xfrm>
                    <a:off x="7222106" y="1317975"/>
                    <a:ext cx="197174" cy="21823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6" name="Straight Arrow Connector 55">
                    <a:extLst>
                      <a:ext uri="{FF2B5EF4-FFF2-40B4-BE49-F238E27FC236}">
                        <a16:creationId xmlns:a16="http://schemas.microsoft.com/office/drawing/2014/main" id="{48818ACA-3E22-7EEB-3A64-7F70F6A97A74}"/>
                      </a:ext>
                    </a:extLst>
                  </p:cNvPr>
                  <p:cNvCxnSpPr>
                    <a:cxnSpLocks/>
                    <a:endCxn id="7" idx="1"/>
                  </p:cNvCxnSpPr>
                  <p:nvPr/>
                </p:nvCxnSpPr>
                <p:spPr>
                  <a:xfrm>
                    <a:off x="2013003" y="2783408"/>
                    <a:ext cx="614338" cy="1843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3BCC7A8E-EDBD-D8C9-F7D5-87F9FCE51641}"/>
                      </a:ext>
                    </a:extLst>
                  </p:cNvPr>
                  <p:cNvCxnSpPr>
                    <a:cxnSpLocks/>
                    <a:stCxn id="4" idx="3"/>
                    <a:endCxn id="5" idx="1"/>
                  </p:cNvCxnSpPr>
                  <p:nvPr/>
                </p:nvCxnSpPr>
                <p:spPr>
                  <a:xfrm flipV="1">
                    <a:off x="2008858" y="1150050"/>
                    <a:ext cx="618483" cy="1689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5987C76-EB32-9B8B-BE62-3FF164E9BD8A}"/>
                      </a:ext>
                    </a:extLst>
                  </p:cNvPr>
                  <p:cNvCxnSpPr>
                    <a:cxnSpLocks/>
                    <a:stCxn id="4" idx="3"/>
                    <a:endCxn id="6" idx="1"/>
                  </p:cNvCxnSpPr>
                  <p:nvPr/>
                </p:nvCxnSpPr>
                <p:spPr>
                  <a:xfrm flipV="1">
                    <a:off x="2008858" y="2228141"/>
                    <a:ext cx="618482" cy="611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4" name="Straight Arrow Connector 1023">
                    <a:extLst>
                      <a:ext uri="{FF2B5EF4-FFF2-40B4-BE49-F238E27FC236}">
                        <a16:creationId xmlns:a16="http://schemas.microsoft.com/office/drawing/2014/main" id="{9349A0E8-5CED-0ECC-CDE1-7B036CE7AC5A}"/>
                      </a:ext>
                    </a:extLst>
                  </p:cNvPr>
                  <p:cNvCxnSpPr>
                    <a:cxnSpLocks/>
                    <a:stCxn id="5" idx="3"/>
                    <a:endCxn id="8" idx="1"/>
                  </p:cNvCxnSpPr>
                  <p:nvPr/>
                </p:nvCxnSpPr>
                <p:spPr>
                  <a:xfrm flipV="1">
                    <a:off x="4794808" y="1138656"/>
                    <a:ext cx="345795" cy="11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8" name="Straight Arrow Connector 1027">
                    <a:extLst>
                      <a:ext uri="{FF2B5EF4-FFF2-40B4-BE49-F238E27FC236}">
                        <a16:creationId xmlns:a16="http://schemas.microsoft.com/office/drawing/2014/main" id="{B47EF272-05AB-0B4A-456D-9F201C67EA5F}"/>
                      </a:ext>
                    </a:extLst>
                  </p:cNvPr>
                  <p:cNvCxnSpPr>
                    <a:cxnSpLocks/>
                    <a:stCxn id="8" idx="3"/>
                    <a:endCxn id="11" idx="1"/>
                  </p:cNvCxnSpPr>
                  <p:nvPr/>
                </p:nvCxnSpPr>
                <p:spPr>
                  <a:xfrm>
                    <a:off x="6009848" y="1138656"/>
                    <a:ext cx="634438" cy="11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1" name="Straight Arrow Connector 1030">
                    <a:extLst>
                      <a:ext uri="{FF2B5EF4-FFF2-40B4-BE49-F238E27FC236}">
                        <a16:creationId xmlns:a16="http://schemas.microsoft.com/office/drawing/2014/main" id="{B2B8D41E-5934-D95C-D98C-E68ACB4960C7}"/>
                      </a:ext>
                    </a:extLst>
                  </p:cNvPr>
                  <p:cNvCxnSpPr>
                    <a:cxnSpLocks/>
                    <a:endCxn id="10" idx="1"/>
                  </p:cNvCxnSpPr>
                  <p:nvPr/>
                </p:nvCxnSpPr>
                <p:spPr>
                  <a:xfrm>
                    <a:off x="4757254" y="2248785"/>
                    <a:ext cx="383348" cy="9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3" name="Straight Arrow Connector 1032">
                    <a:extLst>
                      <a:ext uri="{FF2B5EF4-FFF2-40B4-BE49-F238E27FC236}">
                        <a16:creationId xmlns:a16="http://schemas.microsoft.com/office/drawing/2014/main" id="{CE6CC4DE-75C8-0DEA-EC49-FCCE5CB8EDB2}"/>
                      </a:ext>
                    </a:extLst>
                  </p:cNvPr>
                  <p:cNvCxnSpPr>
                    <a:cxnSpLocks/>
                    <a:stCxn id="10" idx="3"/>
                    <a:endCxn id="12" idx="1"/>
                  </p:cNvCxnSpPr>
                  <p:nvPr/>
                </p:nvCxnSpPr>
                <p:spPr>
                  <a:xfrm flipV="1">
                    <a:off x="6009847" y="2248781"/>
                    <a:ext cx="634439" cy="9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6" name="Straight Arrow Connector 1035">
                    <a:extLst>
                      <a:ext uri="{FF2B5EF4-FFF2-40B4-BE49-F238E27FC236}">
                        <a16:creationId xmlns:a16="http://schemas.microsoft.com/office/drawing/2014/main" id="{BD3AB705-7F92-158D-ACA9-3004EC2BFBAB}"/>
                      </a:ext>
                    </a:extLst>
                  </p:cNvPr>
                  <p:cNvCxnSpPr>
                    <a:cxnSpLocks/>
                  </p:cNvCxnSpPr>
                  <p:nvPr/>
                </p:nvCxnSpPr>
                <p:spPr>
                  <a:xfrm>
                    <a:off x="4795850" y="4617049"/>
                    <a:ext cx="383348" cy="9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7" name="Straight Arrow Connector 1036">
                    <a:extLst>
                      <a:ext uri="{FF2B5EF4-FFF2-40B4-BE49-F238E27FC236}">
                        <a16:creationId xmlns:a16="http://schemas.microsoft.com/office/drawing/2014/main" id="{C6E55F8E-24A9-EE6D-8DD6-1DD48541C7F4}"/>
                      </a:ext>
                    </a:extLst>
                  </p:cNvPr>
                  <p:cNvCxnSpPr>
                    <a:cxnSpLocks/>
                  </p:cNvCxnSpPr>
                  <p:nvPr/>
                </p:nvCxnSpPr>
                <p:spPr>
                  <a:xfrm>
                    <a:off x="6005581" y="4605655"/>
                    <a:ext cx="634438" cy="11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43" name="Group 1042">
                    <a:extLst>
                      <a:ext uri="{FF2B5EF4-FFF2-40B4-BE49-F238E27FC236}">
                        <a16:creationId xmlns:a16="http://schemas.microsoft.com/office/drawing/2014/main" id="{28DD6A03-D1B0-2635-9026-5EF12CE9E338}"/>
                      </a:ext>
                    </a:extLst>
                  </p:cNvPr>
                  <p:cNvGrpSpPr/>
                  <p:nvPr/>
                </p:nvGrpSpPr>
                <p:grpSpPr>
                  <a:xfrm>
                    <a:off x="5400545" y="2792393"/>
                    <a:ext cx="176684" cy="670053"/>
                    <a:chOff x="3338053" y="2643231"/>
                    <a:chExt cx="176684" cy="670053"/>
                  </a:xfrm>
                </p:grpSpPr>
                <p:sp>
                  <p:nvSpPr>
                    <p:cNvPr id="1038" name="Oval 1037">
                      <a:extLst>
                        <a:ext uri="{FF2B5EF4-FFF2-40B4-BE49-F238E27FC236}">
                          <a16:creationId xmlns:a16="http://schemas.microsoft.com/office/drawing/2014/main" id="{62263207-4B0D-1266-13BB-00E91A4FABC0}"/>
                        </a:ext>
                      </a:extLst>
                    </p:cNvPr>
                    <p:cNvSpPr/>
                    <p:nvPr/>
                  </p:nvSpPr>
                  <p:spPr>
                    <a:xfrm>
                      <a:off x="3338054" y="2643231"/>
                      <a:ext cx="176683" cy="21823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41" name="Oval 1040">
                      <a:extLst>
                        <a:ext uri="{FF2B5EF4-FFF2-40B4-BE49-F238E27FC236}">
                          <a16:creationId xmlns:a16="http://schemas.microsoft.com/office/drawing/2014/main" id="{85FC6E08-C9AE-2249-EE86-CEF5641E31AD}"/>
                        </a:ext>
                      </a:extLst>
                    </p:cNvPr>
                    <p:cNvSpPr/>
                    <p:nvPr/>
                  </p:nvSpPr>
                  <p:spPr>
                    <a:xfrm>
                      <a:off x="3338053" y="3095047"/>
                      <a:ext cx="176683" cy="21823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1044" name="Group 1043">
                    <a:extLst>
                      <a:ext uri="{FF2B5EF4-FFF2-40B4-BE49-F238E27FC236}">
                        <a16:creationId xmlns:a16="http://schemas.microsoft.com/office/drawing/2014/main" id="{4D87DB27-8173-5B48-93F4-D9F5B15C4A15}"/>
                      </a:ext>
                    </a:extLst>
                  </p:cNvPr>
                  <p:cNvGrpSpPr/>
                  <p:nvPr/>
                </p:nvGrpSpPr>
                <p:grpSpPr>
                  <a:xfrm>
                    <a:off x="3490452" y="2795631"/>
                    <a:ext cx="176685" cy="1469537"/>
                    <a:chOff x="3338052" y="2643231"/>
                    <a:chExt cx="176685" cy="1469537"/>
                  </a:xfrm>
                </p:grpSpPr>
                <p:sp>
                  <p:nvSpPr>
                    <p:cNvPr id="1045" name="Oval 1044">
                      <a:extLst>
                        <a:ext uri="{FF2B5EF4-FFF2-40B4-BE49-F238E27FC236}">
                          <a16:creationId xmlns:a16="http://schemas.microsoft.com/office/drawing/2014/main" id="{2FA689FD-D32C-94D2-85C0-8FFEA77FA42D}"/>
                        </a:ext>
                      </a:extLst>
                    </p:cNvPr>
                    <p:cNvSpPr/>
                    <p:nvPr/>
                  </p:nvSpPr>
                  <p:spPr>
                    <a:xfrm>
                      <a:off x="3338054" y="2643231"/>
                      <a:ext cx="176683" cy="21823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46" name="Oval 1045">
                      <a:extLst>
                        <a:ext uri="{FF2B5EF4-FFF2-40B4-BE49-F238E27FC236}">
                          <a16:creationId xmlns:a16="http://schemas.microsoft.com/office/drawing/2014/main" id="{7D444071-20C3-CA63-0CA4-9C32D53CAB30}"/>
                        </a:ext>
                      </a:extLst>
                    </p:cNvPr>
                    <p:cNvSpPr/>
                    <p:nvPr/>
                  </p:nvSpPr>
                  <p:spPr>
                    <a:xfrm>
                      <a:off x="3338053" y="3095047"/>
                      <a:ext cx="176683" cy="21823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47" name="Oval 1046">
                      <a:extLst>
                        <a:ext uri="{FF2B5EF4-FFF2-40B4-BE49-F238E27FC236}">
                          <a16:creationId xmlns:a16="http://schemas.microsoft.com/office/drawing/2014/main" id="{5A918BB7-2785-017F-201A-565FCEE1D23F}"/>
                        </a:ext>
                      </a:extLst>
                    </p:cNvPr>
                    <p:cNvSpPr/>
                    <p:nvPr/>
                  </p:nvSpPr>
                  <p:spPr>
                    <a:xfrm>
                      <a:off x="3338052" y="3894531"/>
                      <a:ext cx="176683" cy="21823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1048" name="Group 1047">
                    <a:extLst>
                      <a:ext uri="{FF2B5EF4-FFF2-40B4-BE49-F238E27FC236}">
                        <a16:creationId xmlns:a16="http://schemas.microsoft.com/office/drawing/2014/main" id="{2E104DBB-D257-4BC0-43FF-54E8B5223ED5}"/>
                      </a:ext>
                    </a:extLst>
                  </p:cNvPr>
                  <p:cNvGrpSpPr/>
                  <p:nvPr/>
                </p:nvGrpSpPr>
                <p:grpSpPr>
                  <a:xfrm>
                    <a:off x="7271201" y="2772923"/>
                    <a:ext cx="176684" cy="670053"/>
                    <a:chOff x="3338053" y="2643231"/>
                    <a:chExt cx="176684" cy="670053"/>
                  </a:xfrm>
                </p:grpSpPr>
                <p:sp>
                  <p:nvSpPr>
                    <p:cNvPr id="1049" name="Oval 1048">
                      <a:extLst>
                        <a:ext uri="{FF2B5EF4-FFF2-40B4-BE49-F238E27FC236}">
                          <a16:creationId xmlns:a16="http://schemas.microsoft.com/office/drawing/2014/main" id="{93BBF534-C030-212D-67C5-8ABC222C17C9}"/>
                        </a:ext>
                      </a:extLst>
                    </p:cNvPr>
                    <p:cNvSpPr/>
                    <p:nvPr/>
                  </p:nvSpPr>
                  <p:spPr>
                    <a:xfrm>
                      <a:off x="3338054" y="2643231"/>
                      <a:ext cx="176683" cy="21823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50" name="Oval 1049">
                      <a:extLst>
                        <a:ext uri="{FF2B5EF4-FFF2-40B4-BE49-F238E27FC236}">
                          <a16:creationId xmlns:a16="http://schemas.microsoft.com/office/drawing/2014/main" id="{DB2F5126-79DC-8F6B-D16C-18756833320E}"/>
                        </a:ext>
                      </a:extLst>
                    </p:cNvPr>
                    <p:cNvSpPr/>
                    <p:nvPr/>
                  </p:nvSpPr>
                  <p:spPr>
                    <a:xfrm>
                      <a:off x="3338053" y="3095047"/>
                      <a:ext cx="176683" cy="21823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grpSp>
        </p:grpSp>
      </p:grpSp>
      <p:sp>
        <p:nvSpPr>
          <p:cNvPr id="1056" name="TextBox 1055">
            <a:extLst>
              <a:ext uri="{FF2B5EF4-FFF2-40B4-BE49-F238E27FC236}">
                <a16:creationId xmlns:a16="http://schemas.microsoft.com/office/drawing/2014/main" id="{9690549D-C7CB-27B9-83DB-D924EE2F5C8D}"/>
              </a:ext>
            </a:extLst>
          </p:cNvPr>
          <p:cNvSpPr txBox="1"/>
          <p:nvPr/>
        </p:nvSpPr>
        <p:spPr>
          <a:xfrm>
            <a:off x="119203" y="146831"/>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a:t>
            </a:r>
            <a:r>
              <a:rPr lang="en-IN" sz="2800" b="1" i="0" dirty="0">
                <a:effectLst/>
                <a:latin typeface="Times New Roman" panose="02020603050405020304" pitchFamily="18" charset="0"/>
                <a:cs typeface="Times New Roman" panose="02020603050405020304" pitchFamily="18" charset="0"/>
              </a:rPr>
              <a:t>rchitecture: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205741"/>
      </p:ext>
    </p:extLst>
  </p:cSld>
  <p:clrMapOvr>
    <a:masterClrMapping/>
  </p:clrMapOvr>
  <p:transition spd="slow" advTm="46701">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1E6B1-1FBF-6BED-DDCC-A3533D578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33" y="176260"/>
            <a:ext cx="9236416" cy="6165225"/>
          </a:xfrm>
          <a:prstGeom prst="rect">
            <a:avLst/>
          </a:prstGeom>
          <a:ln>
            <a:noFill/>
          </a:ln>
          <a:effectLst>
            <a:softEdge rad="112500"/>
          </a:effectLst>
        </p:spPr>
      </p:pic>
      <p:sp>
        <p:nvSpPr>
          <p:cNvPr id="5" name="Rectangle 1">
            <a:extLst>
              <a:ext uri="{FF2B5EF4-FFF2-40B4-BE49-F238E27FC236}">
                <a16:creationId xmlns:a16="http://schemas.microsoft.com/office/drawing/2014/main" id="{6B1C4C11-3373-905A-2A82-EAE2F2AAD2B1}"/>
              </a:ext>
            </a:extLst>
          </p:cNvPr>
          <p:cNvSpPr>
            <a:spLocks noChangeArrowheads="1"/>
          </p:cNvSpPr>
          <p:nvPr/>
        </p:nvSpPr>
        <p:spPr bwMode="auto">
          <a:xfrm>
            <a:off x="335240" y="4528881"/>
            <a:ext cx="5280104" cy="120032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‘HistGradientBoostingRegressor</a:t>
            </a:r>
            <a:r>
              <a:rPr lang="en-US" altLang="en-US" sz="2400" b="1" dirty="0">
                <a:solidFill>
                  <a:srgbClr val="ECECEC"/>
                </a:solidFill>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 is a regression algorithm implemented in scikit-learn. It is based on histogram-based gradient boosting, which is an efficient variant of traditional gradient boosting methods.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143253494"/>
      </p:ext>
    </p:extLst>
  </p:cSld>
  <p:clrMapOvr>
    <a:masterClrMapping/>
  </p:clrMapOvr>
  <p:transition spd="slow" advTm="2529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BA76E4-3775-A290-BDEB-ED255F052DEF}"/>
              </a:ext>
            </a:extLst>
          </p:cNvPr>
          <p:cNvGrpSpPr/>
          <p:nvPr/>
        </p:nvGrpSpPr>
        <p:grpSpPr>
          <a:xfrm>
            <a:off x="1362402" y="721598"/>
            <a:ext cx="9484274" cy="5511036"/>
            <a:chOff x="2045574" y="826703"/>
            <a:chExt cx="8414861" cy="5204594"/>
          </a:xfrm>
        </p:grpSpPr>
        <p:pic>
          <p:nvPicPr>
            <p:cNvPr id="2050" name="Picture 2" descr="Comparison of histogram-based gradient boosting classification machine,  random Forest, and deep convolutional neural network for pavement raveling  severity classification - ScienceDirect">
              <a:extLst>
                <a:ext uri="{FF2B5EF4-FFF2-40B4-BE49-F238E27FC236}">
                  <a16:creationId xmlns:a16="http://schemas.microsoft.com/office/drawing/2014/main" id="{F2760141-2C91-751B-5699-A559AAEFA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574" y="826703"/>
              <a:ext cx="8414861" cy="518521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D72E343-49A2-E52E-6720-3D486E2AC61D}"/>
                </a:ext>
              </a:extLst>
            </p:cNvPr>
            <p:cNvSpPr/>
            <p:nvPr/>
          </p:nvSpPr>
          <p:spPr>
            <a:xfrm>
              <a:off x="6096000" y="5339255"/>
              <a:ext cx="1608083" cy="692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latin typeface="Times New Roman" panose="02020603050405020304" pitchFamily="18" charset="0"/>
                  <a:cs typeface="Times New Roman" panose="02020603050405020304" pitchFamily="18" charset="0"/>
                </a:rPr>
                <a:t>Regression Result</a:t>
              </a:r>
            </a:p>
          </p:txBody>
        </p:sp>
      </p:grpSp>
      <p:sp>
        <p:nvSpPr>
          <p:cNvPr id="5" name="TextBox 4">
            <a:extLst>
              <a:ext uri="{FF2B5EF4-FFF2-40B4-BE49-F238E27FC236}">
                <a16:creationId xmlns:a16="http://schemas.microsoft.com/office/drawing/2014/main" id="{2EC164A3-E012-8A30-7D1A-E3E89C7DBD85}"/>
              </a:ext>
            </a:extLst>
          </p:cNvPr>
          <p:cNvSpPr txBox="1"/>
          <p:nvPr/>
        </p:nvSpPr>
        <p:spPr>
          <a:xfrm>
            <a:off x="255838" y="198378"/>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a:t>
            </a:r>
            <a:r>
              <a:rPr lang="en-IN" sz="2800" b="1" i="0" dirty="0">
                <a:effectLst/>
                <a:latin typeface="Times New Roman" panose="02020603050405020304" pitchFamily="18" charset="0"/>
                <a:cs typeface="Times New Roman" panose="02020603050405020304" pitchFamily="18" charset="0"/>
              </a:rPr>
              <a:t>rchitecture: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500325"/>
      </p:ext>
    </p:extLst>
  </p:cSld>
  <p:clrMapOvr>
    <a:masterClrMapping/>
  </p:clrMapOvr>
  <p:transition spd="slow" advTm="31341">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0785C-FF79-CB13-59AC-D835411F9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814083910"/>
      </p:ext>
    </p:extLst>
  </p:cSld>
  <p:clrMapOvr>
    <a:masterClrMapping/>
  </p:clrMapOvr>
  <p:transition spd="slow" advTm="35817">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2E9D3F-4711-EC08-CF89-53D0BFF84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187" y="509587"/>
            <a:ext cx="8429625" cy="5838825"/>
          </a:xfrm>
          <a:prstGeom prst="rect">
            <a:avLst/>
          </a:prstGeom>
        </p:spPr>
      </p:pic>
    </p:spTree>
    <p:extLst>
      <p:ext uri="{BB962C8B-B14F-4D97-AF65-F5344CB8AC3E}">
        <p14:creationId xmlns:p14="http://schemas.microsoft.com/office/powerpoint/2010/main" val="4033157341"/>
      </p:ext>
    </p:extLst>
  </p:cSld>
  <p:clrMapOvr>
    <a:masterClrMapping/>
  </p:clrMapOvr>
  <p:transition spd="slow" advTm="15614">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9C32B-41F1-B4E1-4433-7E2C3C34A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42" y="131525"/>
            <a:ext cx="5466179" cy="3114596"/>
          </a:xfrm>
          <a:prstGeom prst="rect">
            <a:avLst/>
          </a:prstGeom>
        </p:spPr>
      </p:pic>
      <p:pic>
        <p:nvPicPr>
          <p:cNvPr id="1030" name="Picture 6">
            <a:extLst>
              <a:ext uri="{FF2B5EF4-FFF2-40B4-BE49-F238E27FC236}">
                <a16:creationId xmlns:a16="http://schemas.microsoft.com/office/drawing/2014/main" id="{A15D7E69-D2EA-834E-65D4-1D9136867A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976" y="3429001"/>
            <a:ext cx="5154374" cy="29966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2D93AD0-5AE4-4E29-6234-2F8A6FAB63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7699" y="3429001"/>
            <a:ext cx="5154374" cy="29966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985619-4C93-64AF-BBC8-BF47396D80D3}"/>
              </a:ext>
            </a:extLst>
          </p:cNvPr>
          <p:cNvSpPr txBox="1"/>
          <p:nvPr/>
        </p:nvSpPr>
        <p:spPr>
          <a:xfrm>
            <a:off x="6369969" y="531406"/>
            <a:ext cx="4888581" cy="1477328"/>
          </a:xfrm>
          <a:prstGeom prst="rect">
            <a:avLst/>
          </a:prstGeom>
          <a:noFill/>
        </p:spPr>
        <p:txBody>
          <a:bodyPr wrap="square">
            <a:spAutoFit/>
          </a:bodyPr>
          <a:lstStyle/>
          <a:p>
            <a:pPr algn="just"/>
            <a:r>
              <a:rPr lang="en-IN" dirty="0" err="1">
                <a:latin typeface="Times New Roman" panose="02020603050405020304" pitchFamily="18" charset="0"/>
                <a:cs typeface="Times New Roman" panose="02020603050405020304" pitchFamily="18" charset="0"/>
              </a:rPr>
              <a:t>AdaboostRegressor</a:t>
            </a:r>
            <a:r>
              <a:rPr lang="en-IN" dirty="0">
                <a:latin typeface="Times New Roman" panose="02020603050405020304" pitchFamily="18" charset="0"/>
                <a:cs typeface="Times New Roman" panose="02020603050405020304" pitchFamily="18" charset="0"/>
              </a:rPr>
              <a:t> is having less Mean Squared Error and higher R-Squared Score compared to </a:t>
            </a:r>
            <a:r>
              <a:rPr lang="en-IN" dirty="0" err="1">
                <a:latin typeface="Times New Roman" panose="02020603050405020304" pitchFamily="18" charset="0"/>
                <a:cs typeface="Times New Roman" panose="02020603050405020304" pitchFamily="18" charset="0"/>
              </a:rPr>
              <a:t>HistgradientBoosting</a:t>
            </a:r>
            <a:r>
              <a:rPr lang="en-IN" dirty="0">
                <a:latin typeface="Times New Roman" panose="02020603050405020304" pitchFamily="18" charset="0"/>
                <a:cs typeface="Times New Roman" panose="02020603050405020304" pitchFamily="18" charset="0"/>
              </a:rPr>
              <a:t> Algorithm, So we can say that the </a:t>
            </a:r>
            <a:r>
              <a:rPr lang="en-IN" dirty="0" err="1">
                <a:latin typeface="Times New Roman" panose="02020603050405020304" pitchFamily="18" charset="0"/>
                <a:cs typeface="Times New Roman" panose="02020603050405020304" pitchFamily="18" charset="0"/>
              </a:rPr>
              <a:t>AdaboostRegressor</a:t>
            </a:r>
            <a:r>
              <a:rPr lang="en-IN" dirty="0">
                <a:latin typeface="Times New Roman" panose="02020603050405020304" pitchFamily="18" charset="0"/>
                <a:cs typeface="Times New Roman" panose="02020603050405020304" pitchFamily="18" charset="0"/>
              </a:rPr>
              <a:t> Model is Suitable for this Data.</a:t>
            </a:r>
          </a:p>
        </p:txBody>
      </p:sp>
    </p:spTree>
    <p:custDataLst>
      <p:tags r:id="rId1"/>
    </p:custDataLst>
    <p:extLst>
      <p:ext uri="{BB962C8B-B14F-4D97-AF65-F5344CB8AC3E}">
        <p14:creationId xmlns:p14="http://schemas.microsoft.com/office/powerpoint/2010/main" val="3689732790"/>
      </p:ext>
    </p:extLst>
  </p:cSld>
  <p:clrMapOvr>
    <a:masterClrMapping/>
  </p:clrMapOvr>
  <p:transition spd="slow" advTm="49727">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88AF87-221B-1D8D-418E-84F4E0F5D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22" y="1196340"/>
            <a:ext cx="5208493" cy="3375660"/>
          </a:xfrm>
          <a:prstGeom prst="rect">
            <a:avLst/>
          </a:prstGeom>
        </p:spPr>
      </p:pic>
      <p:sp>
        <p:nvSpPr>
          <p:cNvPr id="5" name="TextBox 4">
            <a:extLst>
              <a:ext uri="{FF2B5EF4-FFF2-40B4-BE49-F238E27FC236}">
                <a16:creationId xmlns:a16="http://schemas.microsoft.com/office/drawing/2014/main" id="{865369E1-06E1-49C5-5968-DF9373C57AFF}"/>
              </a:ext>
            </a:extLst>
          </p:cNvPr>
          <p:cNvSpPr txBox="1"/>
          <p:nvPr/>
        </p:nvSpPr>
        <p:spPr>
          <a:xfrm>
            <a:off x="418565" y="338296"/>
            <a:ext cx="6098058" cy="584775"/>
          </a:xfrm>
          <a:prstGeom prst="rect">
            <a:avLst/>
          </a:prstGeom>
          <a:noFill/>
        </p:spPr>
        <p:txBody>
          <a:bodyPr wrap="square">
            <a:spAutoFit/>
          </a:bodyPr>
          <a:lstStyle/>
          <a:p>
            <a:pPr algn="l"/>
            <a:r>
              <a:rPr lang="en-IN" sz="32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Hyperparameter Tuning</a:t>
            </a:r>
          </a:p>
        </p:txBody>
      </p:sp>
      <p:pic>
        <p:nvPicPr>
          <p:cNvPr id="2" name="Picture 1">
            <a:extLst>
              <a:ext uri="{FF2B5EF4-FFF2-40B4-BE49-F238E27FC236}">
                <a16:creationId xmlns:a16="http://schemas.microsoft.com/office/drawing/2014/main" id="{8A0D1CEA-E0E3-CCCE-370A-4F2A3AA99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489" y="3048194"/>
            <a:ext cx="6585489" cy="3471510"/>
          </a:xfrm>
          <a:prstGeom prst="rect">
            <a:avLst/>
          </a:prstGeom>
        </p:spPr>
      </p:pic>
    </p:spTree>
    <p:extLst>
      <p:ext uri="{BB962C8B-B14F-4D97-AF65-F5344CB8AC3E}">
        <p14:creationId xmlns:p14="http://schemas.microsoft.com/office/powerpoint/2010/main" val="3325472963"/>
      </p:ext>
    </p:extLst>
  </p:cSld>
  <p:clrMapOvr>
    <a:masterClrMapping/>
  </p:clrMapOvr>
  <p:transition spd="slow" advTm="24516">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723A353-F423-3FC4-FE44-579ABAB80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37" y="132029"/>
            <a:ext cx="5749462" cy="327600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2FB3021-AE6E-6629-3DD8-BAE5827F5C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906" y="3501500"/>
            <a:ext cx="4837581" cy="31030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03BCC72-0A57-5F42-E999-59B5EB458B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334" y="3501499"/>
            <a:ext cx="4837580" cy="31030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852184-758E-8219-2714-A2AF7EA022B7}"/>
              </a:ext>
            </a:extLst>
          </p:cNvPr>
          <p:cNvSpPr txBox="1"/>
          <p:nvPr/>
        </p:nvSpPr>
        <p:spPr>
          <a:xfrm>
            <a:off x="6746487" y="523985"/>
            <a:ext cx="4717803" cy="1477328"/>
          </a:xfrm>
          <a:prstGeom prst="rect">
            <a:avLst/>
          </a:prstGeom>
          <a:noFill/>
        </p:spPr>
        <p:txBody>
          <a:bodyPr wrap="square">
            <a:spAutoFit/>
          </a:bodyPr>
          <a:lstStyle/>
          <a:p>
            <a:pPr algn="just"/>
            <a:r>
              <a:rPr lang="en-IN" dirty="0" err="1">
                <a:latin typeface="Times New Roman" panose="02020603050405020304" pitchFamily="18" charset="0"/>
                <a:cs typeface="Times New Roman" panose="02020603050405020304" pitchFamily="18" charset="0"/>
              </a:rPr>
              <a:t>HistgradientBoosting</a:t>
            </a:r>
            <a:r>
              <a:rPr lang="en-IN" dirty="0">
                <a:latin typeface="Times New Roman" panose="02020603050405020304" pitchFamily="18" charset="0"/>
                <a:cs typeface="Times New Roman" panose="02020603050405020304" pitchFamily="18" charset="0"/>
              </a:rPr>
              <a:t> Algorithm is having less Mean Squared Error and higher R-Squared Score compared to </a:t>
            </a:r>
            <a:r>
              <a:rPr lang="en-IN" dirty="0" err="1">
                <a:latin typeface="Times New Roman" panose="02020603050405020304" pitchFamily="18" charset="0"/>
                <a:cs typeface="Times New Roman" panose="02020603050405020304" pitchFamily="18" charset="0"/>
              </a:rPr>
              <a:t>AdaboostRegressor</a:t>
            </a:r>
            <a:r>
              <a:rPr lang="en-IN" dirty="0">
                <a:latin typeface="Times New Roman" panose="02020603050405020304" pitchFamily="18" charset="0"/>
                <a:cs typeface="Times New Roman" panose="02020603050405020304" pitchFamily="18" charset="0"/>
              </a:rPr>
              <a:t> Algorithm, So we can say that the </a:t>
            </a:r>
            <a:r>
              <a:rPr lang="en-IN" dirty="0" err="1">
                <a:latin typeface="Times New Roman" panose="02020603050405020304" pitchFamily="18" charset="0"/>
                <a:cs typeface="Times New Roman" panose="02020603050405020304" pitchFamily="18" charset="0"/>
              </a:rPr>
              <a:t>HistgradientBoosting</a:t>
            </a:r>
            <a:r>
              <a:rPr lang="en-IN" dirty="0">
                <a:latin typeface="Times New Roman" panose="02020603050405020304" pitchFamily="18" charset="0"/>
                <a:cs typeface="Times New Roman" panose="02020603050405020304" pitchFamily="18" charset="0"/>
              </a:rPr>
              <a:t> Model is suitable for this Dataset after Tuning.</a:t>
            </a:r>
          </a:p>
        </p:txBody>
      </p:sp>
    </p:spTree>
    <p:custDataLst>
      <p:tags r:id="rId1"/>
    </p:custDataLst>
    <p:extLst>
      <p:ext uri="{BB962C8B-B14F-4D97-AF65-F5344CB8AC3E}">
        <p14:creationId xmlns:p14="http://schemas.microsoft.com/office/powerpoint/2010/main" val="557152008"/>
      </p:ext>
    </p:extLst>
  </p:cSld>
  <p:clrMapOvr>
    <a:masterClrMapping/>
  </p:clrMapOvr>
  <p:transition spd="slow" advTm="50613">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rid Wallpaper 4K, Black background, Neon, Squares">
            <a:extLst>
              <a:ext uri="{FF2B5EF4-FFF2-40B4-BE49-F238E27FC236}">
                <a16:creationId xmlns:a16="http://schemas.microsoft.com/office/drawing/2014/main" id="{6BCEC86B-1731-D5B1-45F2-6F1E3976B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04" y="-63210"/>
            <a:ext cx="12359303" cy="69212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3483AEF-F6E6-2386-EDB9-49076667D377}"/>
              </a:ext>
            </a:extLst>
          </p:cNvPr>
          <p:cNvSpPr txBox="1"/>
          <p:nvPr/>
        </p:nvSpPr>
        <p:spPr>
          <a:xfrm>
            <a:off x="126021" y="137159"/>
            <a:ext cx="6146800" cy="1323439"/>
          </a:xfrm>
          <a:prstGeom prst="rect">
            <a:avLst/>
          </a:prstGeom>
          <a:noFill/>
        </p:spPr>
        <p:txBody>
          <a:bodyPr wrap="square">
            <a:spAutoFit/>
          </a:bodyPr>
          <a:lstStyle/>
          <a:p>
            <a:r>
              <a:rPr lang="en-IN" sz="4000" b="1" dirty="0">
                <a:solidFill>
                  <a:schemeClr val="bg1"/>
                </a:solidFill>
                <a:latin typeface="Times New Roman" panose="02020603050405020304" pitchFamily="18" charset="0"/>
                <a:cs typeface="Times New Roman" panose="02020603050405020304" pitchFamily="18" charset="0"/>
              </a:rPr>
              <a:t>DISCUSSIONS</a:t>
            </a:r>
            <a:br>
              <a:rPr lang="en-IN" sz="4000" b="1" dirty="0">
                <a:solidFill>
                  <a:schemeClr val="bg1"/>
                </a:solidFill>
                <a:latin typeface="Times New Roman" panose="02020603050405020304" pitchFamily="18" charset="0"/>
                <a:cs typeface="Times New Roman" panose="02020603050405020304" pitchFamily="18" charset="0"/>
              </a:rPr>
            </a:b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4362F46-0533-2A32-27D1-05EEE8BE570A}"/>
              </a:ext>
            </a:extLst>
          </p:cNvPr>
          <p:cNvSpPr txBox="1"/>
          <p:nvPr/>
        </p:nvSpPr>
        <p:spPr>
          <a:xfrm>
            <a:off x="1083212" y="999247"/>
            <a:ext cx="8553157" cy="1323439"/>
          </a:xfrm>
          <a:prstGeom prst="rect">
            <a:avLst/>
          </a:prstGeom>
          <a:noFill/>
        </p:spPr>
        <p:txBody>
          <a:bodyPr wrap="square">
            <a:spAutoFit/>
          </a:bodyPr>
          <a:lstStyle/>
          <a:p>
            <a:pPr marL="0" indent="0" algn="just">
              <a:buNone/>
            </a:pPr>
            <a:r>
              <a:rPr lang="en-US" sz="2000" b="0" i="0" dirty="0">
                <a:solidFill>
                  <a:srgbClr val="ECECEC"/>
                </a:solidFill>
                <a:effectLst/>
                <a:highlight>
                  <a:srgbClr val="000000"/>
                </a:highlight>
                <a:latin typeface="Söhne"/>
              </a:rPr>
              <a:t>Upon evaluating the outcomes, AdaBoostRegressor demonstrated a reasonably good fit, achieving an R-squared score of 0.80. The model exhibited moderate prediction errors on both the test (0.65) and training (0.65) datasets before using Hyperparameter Tuning. </a:t>
            </a:r>
            <a:endParaRPr lang="en-US" sz="2000" dirty="0">
              <a:solidFill>
                <a:schemeClr val="bg1"/>
              </a:solidFill>
              <a:highlight>
                <a:srgbClr val="000000"/>
              </a:highligh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9945A57-69DF-DA03-B4B2-955E3CD81590}"/>
              </a:ext>
            </a:extLst>
          </p:cNvPr>
          <p:cNvSpPr txBox="1"/>
          <p:nvPr/>
        </p:nvSpPr>
        <p:spPr>
          <a:xfrm>
            <a:off x="1083212" y="2523054"/>
            <a:ext cx="8721970" cy="1323439"/>
          </a:xfrm>
          <a:prstGeom prst="rect">
            <a:avLst/>
          </a:prstGeom>
          <a:noFill/>
        </p:spPr>
        <p:txBody>
          <a:bodyPr wrap="square">
            <a:spAutoFit/>
          </a:bodyPr>
          <a:lstStyle/>
          <a:p>
            <a:pPr marL="0" indent="0" algn="just">
              <a:buNone/>
            </a:pPr>
            <a:r>
              <a:rPr lang="en-US" sz="2000" dirty="0">
                <a:solidFill>
                  <a:srgbClr val="ECECEC"/>
                </a:solidFill>
                <a:highlight>
                  <a:srgbClr val="000000"/>
                </a:highlight>
                <a:latin typeface="Söhne"/>
              </a:rPr>
              <a:t>E</a:t>
            </a:r>
            <a:r>
              <a:rPr lang="en-US" sz="2000" b="0" i="0" dirty="0">
                <a:solidFill>
                  <a:srgbClr val="ECECEC"/>
                </a:solidFill>
                <a:effectLst/>
                <a:highlight>
                  <a:srgbClr val="000000"/>
                </a:highlight>
                <a:latin typeface="Söhne"/>
              </a:rPr>
              <a:t>valuating the outcomes after using Hyperparameter Tuning,Histgradient</a:t>
            </a:r>
            <a:r>
              <a:rPr lang="en-US" sz="2000" dirty="0">
                <a:solidFill>
                  <a:srgbClr val="ECECEC"/>
                </a:solidFill>
                <a:highlight>
                  <a:srgbClr val="000000"/>
                </a:highlight>
                <a:latin typeface="Söhne"/>
              </a:rPr>
              <a:t>Boosting </a:t>
            </a:r>
            <a:r>
              <a:rPr lang="en-US" sz="2000" b="0" i="0" dirty="0">
                <a:solidFill>
                  <a:srgbClr val="ECECEC"/>
                </a:solidFill>
                <a:effectLst/>
                <a:highlight>
                  <a:srgbClr val="000000"/>
                </a:highlight>
                <a:latin typeface="Söhne"/>
              </a:rPr>
              <a:t>Regressor demonstrated a reasonably good fit, achieving an R-squared score of 0.92. The model exhibited moderate prediction errors on both the test (0.27) and training (0.24) datasets. </a:t>
            </a:r>
            <a:endParaRPr lang="en-US" sz="2000" dirty="0">
              <a:solidFill>
                <a:schemeClr val="bg1"/>
              </a:solidFill>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91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5A3103-E1A9-397E-57DC-477CA5DD1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076" y="928098"/>
            <a:ext cx="5836551" cy="4784383"/>
          </a:xfrm>
          <a:prstGeom prst="rect">
            <a:avLst/>
          </a:prstGeom>
        </p:spPr>
      </p:pic>
      <p:sp>
        <p:nvSpPr>
          <p:cNvPr id="4" name="Rectangle 3">
            <a:extLst>
              <a:ext uri="{FF2B5EF4-FFF2-40B4-BE49-F238E27FC236}">
                <a16:creationId xmlns:a16="http://schemas.microsoft.com/office/drawing/2014/main" id="{25EE85B5-FDC3-71C4-7175-2F005EAB1B81}"/>
              </a:ext>
            </a:extLst>
          </p:cNvPr>
          <p:cNvSpPr/>
          <p:nvPr/>
        </p:nvSpPr>
        <p:spPr>
          <a:xfrm>
            <a:off x="970895" y="764817"/>
            <a:ext cx="3493265" cy="923330"/>
          </a:xfrm>
          <a:prstGeom prst="rect">
            <a:avLst/>
          </a:prstGeom>
          <a:noFill/>
        </p:spPr>
        <p:txBody>
          <a:bodyPr wrap="none" lIns="91440" tIns="45720" rIns="91440" bIns="45720">
            <a:spAutoFit/>
          </a:bodyPr>
          <a:lstStyle/>
          <a:p>
            <a:pPr algn="ctr"/>
            <a:r>
              <a:rPr lang="en-US" sz="54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Conclusion</a:t>
            </a:r>
          </a:p>
        </p:txBody>
      </p:sp>
      <p:sp>
        <p:nvSpPr>
          <p:cNvPr id="8" name="TextBox 7">
            <a:extLst>
              <a:ext uri="{FF2B5EF4-FFF2-40B4-BE49-F238E27FC236}">
                <a16:creationId xmlns:a16="http://schemas.microsoft.com/office/drawing/2014/main" id="{7CEBC76D-64C5-6C6C-B407-CCF70B7D937D}"/>
              </a:ext>
            </a:extLst>
          </p:cNvPr>
          <p:cNvSpPr txBox="1"/>
          <p:nvPr/>
        </p:nvSpPr>
        <p:spPr>
          <a:xfrm>
            <a:off x="705960" y="1842106"/>
            <a:ext cx="4413658"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initial success of the </a:t>
            </a:r>
            <a:r>
              <a:rPr lang="en-US" dirty="0" err="1">
                <a:latin typeface="Times New Roman" panose="02020603050405020304" pitchFamily="18" charset="0"/>
                <a:cs typeface="Times New Roman" panose="02020603050405020304" pitchFamily="18" charset="0"/>
              </a:rPr>
              <a:t>AdaboostRegressor</a:t>
            </a:r>
            <a:r>
              <a:rPr lang="en-US" dirty="0">
                <a:latin typeface="Times New Roman" panose="02020603050405020304" pitchFamily="18" charset="0"/>
                <a:cs typeface="Times New Roman" panose="02020603050405020304" pitchFamily="18" charset="0"/>
              </a:rPr>
              <a:t> demonstrated a good fit to the data. However, after applying hyperparameter tuning, the performance of the </a:t>
            </a:r>
            <a:r>
              <a:rPr lang="en-US" dirty="0" err="1">
                <a:latin typeface="Times New Roman" panose="02020603050405020304" pitchFamily="18" charset="0"/>
                <a:cs typeface="Times New Roman" panose="02020603050405020304" pitchFamily="18" charset="0"/>
              </a:rPr>
              <a:t>HistGradientBoosting</a:t>
            </a:r>
            <a:r>
              <a:rPr lang="en-US" dirty="0">
                <a:latin typeface="Times New Roman" panose="02020603050405020304" pitchFamily="18" charset="0"/>
                <a:cs typeface="Times New Roman" panose="02020603050405020304" pitchFamily="18" charset="0"/>
              </a:rPr>
              <a:t> Regressor improved significantly, indicating that tuning is a powerful method for finding the best-fit model. </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1828376-7AC5-B7A1-FFFD-8D3ED8A60C5D}"/>
              </a:ext>
            </a:extLst>
          </p:cNvPr>
          <p:cNvSpPr txBox="1"/>
          <p:nvPr/>
        </p:nvSpPr>
        <p:spPr>
          <a:xfrm>
            <a:off x="8276992" y="241597"/>
            <a:ext cx="6094140" cy="523220"/>
          </a:xfrm>
          <a:prstGeom prst="rect">
            <a:avLst/>
          </a:prstGeom>
          <a:noFill/>
        </p:spPr>
        <p:txBody>
          <a:bodyPr wrap="square">
            <a:spAutoFit/>
          </a:bodyPr>
          <a:lstStyle/>
          <a:p>
            <a:r>
              <a:rPr lang="en-IN" sz="1400" b="0" dirty="0">
                <a:effectLst/>
                <a:latin typeface="Times New Roman" panose="02020603050405020304" pitchFamily="18" charset="0"/>
                <a:cs typeface="Times New Roman" panose="02020603050405020304" pitchFamily="18" charset="0"/>
              </a:rPr>
              <a:t>AdaBoostRegressor                      : </a:t>
            </a:r>
            <a:r>
              <a:rPr lang="en-IN" sz="1400" b="0" dirty="0">
                <a:effectLst/>
                <a:highlight>
                  <a:srgbClr val="0000FF"/>
                </a:highlight>
                <a:latin typeface="Times New Roman" panose="02020603050405020304" pitchFamily="18" charset="0"/>
                <a:cs typeface="Times New Roman" panose="02020603050405020304" pitchFamily="18" charset="0"/>
              </a:rPr>
              <a:t>Blue</a:t>
            </a:r>
          </a:p>
          <a:p>
            <a:r>
              <a:rPr lang="en-IN" sz="1400" b="0" dirty="0">
                <a:effectLst/>
                <a:latin typeface="Times New Roman" panose="02020603050405020304" pitchFamily="18" charset="0"/>
                <a:cs typeface="Times New Roman" panose="02020603050405020304" pitchFamily="18" charset="0"/>
              </a:rPr>
              <a:t>HistGradientBoostingRegressor   : </a:t>
            </a:r>
            <a:r>
              <a:rPr lang="en-IN" sz="1400" b="0" dirty="0">
                <a:effectLst/>
                <a:highlight>
                  <a:srgbClr val="FF0000"/>
                </a:highlight>
                <a:latin typeface="Times New Roman" panose="02020603050405020304" pitchFamily="18" charset="0"/>
                <a:cs typeface="Times New Roman" panose="02020603050405020304" pitchFamily="18" charset="0"/>
              </a:rPr>
              <a:t>Red</a:t>
            </a:r>
          </a:p>
        </p:txBody>
      </p:sp>
    </p:spTree>
    <p:custDataLst>
      <p:tags r:id="rId1"/>
    </p:custDataLst>
    <p:extLst>
      <p:ext uri="{BB962C8B-B14F-4D97-AF65-F5344CB8AC3E}">
        <p14:creationId xmlns:p14="http://schemas.microsoft.com/office/powerpoint/2010/main" val="753150851"/>
      </p:ext>
    </p:extLst>
  </p:cSld>
  <p:clrMapOvr>
    <a:masterClrMapping/>
  </p:clrMapOvr>
  <p:transition spd="slow" advTm="4651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1ED27-9059-2967-78FA-17ABDAD85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424" y="0"/>
            <a:ext cx="10775575" cy="6858000"/>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CDE8037C-EDD9-EF44-D972-C23F197405F0}"/>
              </a:ext>
            </a:extLst>
          </p:cNvPr>
          <p:cNvSpPr txBox="1"/>
          <p:nvPr/>
        </p:nvSpPr>
        <p:spPr>
          <a:xfrm>
            <a:off x="-11151" y="2472887"/>
            <a:ext cx="8842917" cy="3539430"/>
          </a:xfrm>
          <a:prstGeom prst="rect">
            <a:avLst/>
          </a:prstGeom>
          <a:solidFill>
            <a:schemeClr val="tx1"/>
          </a:solidFill>
          <a:ln>
            <a:solidFill>
              <a:schemeClr val="tx1"/>
            </a:solidFill>
          </a:ln>
        </p:spPr>
        <p:txBody>
          <a:bodyPr wrap="square">
            <a:spAutoFit/>
          </a:bodyPr>
          <a:lstStyle/>
          <a:p>
            <a:pPr algn="just"/>
            <a:r>
              <a:rPr lang="en-US" sz="3200" b="1" dirty="0">
                <a:solidFill>
                  <a:srgbClr val="FF0000"/>
                </a:solidFill>
                <a:latin typeface="Times New Roman" panose="02020603050405020304" pitchFamily="18" charset="0"/>
                <a:cs typeface="Times New Roman" panose="02020603050405020304" pitchFamily="18" charset="0"/>
              </a:rPr>
              <a:t>INTRODUCTION</a:t>
            </a:r>
          </a:p>
          <a:p>
            <a:pPr algn="just"/>
            <a:endParaRPr lang="en-US" sz="2400" b="1" dirty="0">
              <a:solidFill>
                <a:schemeClr val="bg1"/>
              </a:solidFill>
              <a:highlight>
                <a:srgbClr val="C0C0C0"/>
              </a:highlight>
              <a:latin typeface="Times New Roman" panose="02020603050405020304" pitchFamily="18" charset="0"/>
              <a:cs typeface="Times New Roman" panose="02020603050405020304" pitchFamily="18" charset="0"/>
            </a:endParaRPr>
          </a:p>
          <a:p>
            <a:pPr algn="just"/>
            <a:endParaRPr lang="en-US" sz="2400" b="1" dirty="0">
              <a:solidFill>
                <a:schemeClr val="bg1"/>
              </a:solidFill>
              <a:latin typeface="Times New Roman" panose="02020603050405020304" pitchFamily="18" charset="0"/>
              <a:cs typeface="Times New Roman" panose="02020603050405020304" pitchFamily="18" charset="0"/>
            </a:endParaRPr>
          </a:p>
          <a:p>
            <a:pPr algn="just"/>
            <a:r>
              <a:rPr lang="en-US" sz="2400" b="1" dirty="0">
                <a:solidFill>
                  <a:schemeClr val="bg1"/>
                </a:solidFill>
                <a:latin typeface="Times New Roman" panose="02020603050405020304" pitchFamily="18" charset="0"/>
                <a:cs typeface="Times New Roman" panose="02020603050405020304" pitchFamily="18" charset="0"/>
              </a:rPr>
              <a:t>  In this Technical Project 2, the goal is to employ advanced Machine learning techniques, specifically two ensemble methods. Our “YOUTUBE “ dataset includes information from different Countries.</a:t>
            </a:r>
          </a:p>
          <a:p>
            <a:pPr algn="just"/>
            <a:endParaRPr lang="en-IN" sz="2400" b="1" dirty="0">
              <a:solidFill>
                <a:schemeClr val="bg1"/>
              </a:solidFill>
              <a:latin typeface="Times New Roman" panose="02020603050405020304" pitchFamily="18" charset="0"/>
              <a:cs typeface="Times New Roman" panose="02020603050405020304" pitchFamily="18" charset="0"/>
            </a:endParaRPr>
          </a:p>
          <a:p>
            <a:pPr algn="just"/>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722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5A88C6-DD2E-2CD4-18A5-D5505A585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634" y="1057656"/>
            <a:ext cx="5208934" cy="4244174"/>
          </a:xfrm>
          <a:prstGeom prst="rect">
            <a:avLst/>
          </a:prstGeom>
        </p:spPr>
      </p:pic>
    </p:spTree>
    <p:extLst>
      <p:ext uri="{BB962C8B-B14F-4D97-AF65-F5344CB8AC3E}">
        <p14:creationId xmlns:p14="http://schemas.microsoft.com/office/powerpoint/2010/main" val="3816931981"/>
      </p:ext>
    </p:extLst>
  </p:cSld>
  <p:clrMapOvr>
    <a:masterClrMapping/>
  </p:clrMapOvr>
  <p:transition spd="slow" advTm="16278">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61F0B4-762E-BB69-F7EB-6BD30AA6F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539" y="1065662"/>
            <a:ext cx="10296461" cy="5792338"/>
          </a:xfrm>
          <a:prstGeom prst="rect">
            <a:avLst/>
          </a:prstGeom>
          <a:ln>
            <a:noFill/>
          </a:ln>
          <a:effectLst>
            <a:softEdge rad="112500"/>
          </a:effectLst>
        </p:spPr>
      </p:pic>
      <p:sp>
        <p:nvSpPr>
          <p:cNvPr id="7" name="TextBox 6">
            <a:extLst>
              <a:ext uri="{FF2B5EF4-FFF2-40B4-BE49-F238E27FC236}">
                <a16:creationId xmlns:a16="http://schemas.microsoft.com/office/drawing/2014/main" id="{2EBCC196-2963-40ED-B641-E58945EE244B}"/>
              </a:ext>
            </a:extLst>
          </p:cNvPr>
          <p:cNvSpPr txBox="1"/>
          <p:nvPr/>
        </p:nvSpPr>
        <p:spPr>
          <a:xfrm>
            <a:off x="538046" y="1139003"/>
            <a:ext cx="747968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dataset consists of a daily record of the top trending YouTube videos.</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5CFD50E-CA89-58F6-87AA-09A2F0722D98}"/>
              </a:ext>
            </a:extLst>
          </p:cNvPr>
          <p:cNvSpPr txBox="1"/>
          <p:nvPr/>
        </p:nvSpPr>
        <p:spPr>
          <a:xfrm>
            <a:off x="627255" y="1581675"/>
            <a:ext cx="6094140"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Each region’s data is in a separate file. Data includes: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Video Title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Channel title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Publish time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Tags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Likes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Dislikes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Description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Comment count</a:t>
            </a:r>
          </a:p>
        </p:txBody>
      </p:sp>
      <p:sp>
        <p:nvSpPr>
          <p:cNvPr id="17" name="TextBox 16">
            <a:extLst>
              <a:ext uri="{FF2B5EF4-FFF2-40B4-BE49-F238E27FC236}">
                <a16:creationId xmlns:a16="http://schemas.microsoft.com/office/drawing/2014/main" id="{AF60F503-D3F5-B6A1-AFBF-FA5A4DC009F7}"/>
              </a:ext>
            </a:extLst>
          </p:cNvPr>
          <p:cNvSpPr txBox="1"/>
          <p:nvPr/>
        </p:nvSpPr>
        <p:spPr>
          <a:xfrm>
            <a:off x="538046" y="4861483"/>
            <a:ext cx="11427213"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There are multiple csv files in the dataset, each corresponding to a specific country. As a first step you need to read them and combine these csv files into a single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064146237"/>
      </p:ext>
    </p:extLst>
  </p:cSld>
  <p:clrMapOvr>
    <a:masterClrMapping/>
  </p:clrMapOvr>
  <p:transition spd="slow" advTm="5181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arn(inVertical)">
                                      <p:cBhvr>
                                        <p:cTn id="7" dur="500"/>
                                        <p:tgtEl>
                                          <p:spTgt spid="1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barn(inVertical)">
                                      <p:cBhvr>
                                        <p:cTn id="10" dur="500"/>
                                        <p:tgtEl>
                                          <p:spTgt spid="1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animEffect transition="in" filter="barn(inVertical)">
                                      <p:cBhvr>
                                        <p:cTn id="13" dur="500"/>
                                        <p:tgtEl>
                                          <p:spTgt spid="1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xEl>
                                              <p:pRg st="4" end="4"/>
                                            </p:txEl>
                                          </p:spTgt>
                                        </p:tgtEl>
                                        <p:attrNameLst>
                                          <p:attrName>style.visibility</p:attrName>
                                        </p:attrNameLst>
                                      </p:cBhvr>
                                      <p:to>
                                        <p:strVal val="visible"/>
                                      </p:to>
                                    </p:set>
                                    <p:animEffect transition="in" filter="barn(inVertical)">
                                      <p:cBhvr>
                                        <p:cTn id="16" dur="500"/>
                                        <p:tgtEl>
                                          <p:spTgt spid="1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animEffect transition="in" filter="barn(inVertical)">
                                      <p:cBhvr>
                                        <p:cTn id="19" dur="500"/>
                                        <p:tgtEl>
                                          <p:spTgt spid="1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1">
                                            <p:txEl>
                                              <p:pRg st="6" end="6"/>
                                            </p:txEl>
                                          </p:spTgt>
                                        </p:tgtEl>
                                        <p:attrNameLst>
                                          <p:attrName>style.visibility</p:attrName>
                                        </p:attrNameLst>
                                      </p:cBhvr>
                                      <p:to>
                                        <p:strVal val="visible"/>
                                      </p:to>
                                    </p:set>
                                    <p:animEffect transition="in" filter="barn(inVertical)">
                                      <p:cBhvr>
                                        <p:cTn id="22" dur="500"/>
                                        <p:tgtEl>
                                          <p:spTgt spid="11">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animEffect transition="in" filter="barn(inVertical)">
                                      <p:cBhvr>
                                        <p:cTn id="25" dur="500"/>
                                        <p:tgtEl>
                                          <p:spTgt spid="11">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1">
                                            <p:txEl>
                                              <p:pRg st="8" end="8"/>
                                            </p:txEl>
                                          </p:spTgt>
                                        </p:tgtEl>
                                        <p:attrNameLst>
                                          <p:attrName>style.visibility</p:attrName>
                                        </p:attrNameLst>
                                      </p:cBhvr>
                                      <p:to>
                                        <p:strVal val="visible"/>
                                      </p:to>
                                    </p:set>
                                    <p:animEffect transition="in" filter="barn(inVertical)">
                                      <p:cBhvr>
                                        <p:cTn id="28" dur="500"/>
                                        <p:tgtEl>
                                          <p:spTgt spid="11">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animEffect transition="in" filter="barn(inVertical)">
                                      <p:cBhvr>
                                        <p:cTn id="31" dur="500"/>
                                        <p:tgtEl>
                                          <p:spTgt spid="11">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9373B-1E1D-57F2-E888-63DF05072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410" y="-111512"/>
            <a:ext cx="10760927" cy="4750419"/>
          </a:xfrm>
          <a:prstGeom prst="rect">
            <a:avLst/>
          </a:prstGeom>
          <a:ln>
            <a:noFill/>
          </a:ln>
          <a:effectLst>
            <a:softEdge rad="112500"/>
          </a:effectLst>
        </p:spPr>
      </p:pic>
      <p:sp>
        <p:nvSpPr>
          <p:cNvPr id="7" name="TextBox 6">
            <a:extLst>
              <a:ext uri="{FF2B5EF4-FFF2-40B4-BE49-F238E27FC236}">
                <a16:creationId xmlns:a16="http://schemas.microsoft.com/office/drawing/2014/main" id="{5240D70E-7865-3711-2A5A-377DA20481CD}"/>
              </a:ext>
            </a:extLst>
          </p:cNvPr>
          <p:cNvSpPr txBox="1"/>
          <p:nvPr/>
        </p:nvSpPr>
        <p:spPr>
          <a:xfrm>
            <a:off x="772222" y="4638907"/>
            <a:ext cx="3755173" cy="1200329"/>
          </a:xfrm>
          <a:prstGeom prst="rect">
            <a:avLst/>
          </a:prstGeom>
          <a:noFill/>
        </p:spPr>
        <p:txBody>
          <a:bodyPr wrap="square">
            <a:spAutoFit/>
          </a:bodyPr>
          <a:lstStyle/>
          <a:p>
            <a:r>
              <a:rPr lang="en-US" dirty="0">
                <a:latin typeface="Stencil" panose="040409050D0802020404" pitchFamily="82" charset="0"/>
              </a:rPr>
              <a:t>Exploratory Data Analysis</a:t>
            </a:r>
            <a:r>
              <a:rPr lang="en-US" dirty="0"/>
              <a:t>: </a:t>
            </a:r>
            <a:r>
              <a:rPr lang="en-US" dirty="0">
                <a:latin typeface="Times New Roman" panose="02020603050405020304" pitchFamily="18" charset="0"/>
                <a:cs typeface="Times New Roman" panose="02020603050405020304" pitchFamily="18" charset="0"/>
              </a:rPr>
              <a:t>EDA aims to analyze data sets by summarizing its key characteristics assisted by visualizations</a:t>
            </a:r>
            <a:r>
              <a:rPr lang="en-US" dirty="0"/>
              <a:t>.</a:t>
            </a:r>
            <a:endParaRPr lang="en-IN" dirty="0"/>
          </a:p>
        </p:txBody>
      </p:sp>
      <p:sp>
        <p:nvSpPr>
          <p:cNvPr id="11" name="TextBox 10">
            <a:extLst>
              <a:ext uri="{FF2B5EF4-FFF2-40B4-BE49-F238E27FC236}">
                <a16:creationId xmlns:a16="http://schemas.microsoft.com/office/drawing/2014/main" id="{5F34670D-228E-F078-ED99-ACBC1F392200}"/>
              </a:ext>
            </a:extLst>
          </p:cNvPr>
          <p:cNvSpPr txBox="1"/>
          <p:nvPr/>
        </p:nvSpPr>
        <p:spPr>
          <a:xfrm>
            <a:off x="7785414" y="4124557"/>
            <a:ext cx="3077272" cy="2308324"/>
          </a:xfrm>
          <a:prstGeom prst="rect">
            <a:avLst/>
          </a:prstGeom>
          <a:noFill/>
        </p:spPr>
        <p:txBody>
          <a:bodyPr wrap="square">
            <a:spAutoFit/>
          </a:bodyPr>
          <a:lstStyle/>
          <a:p>
            <a:r>
              <a:rPr lang="en-US" dirty="0">
                <a:latin typeface="Stencil" panose="040409050D0802020404" pitchFamily="82" charset="0"/>
              </a:rPr>
              <a:t>Feature Engineering: </a:t>
            </a:r>
            <a:r>
              <a:rPr lang="en-US" dirty="0">
                <a:latin typeface="Times New Roman" panose="02020603050405020304" pitchFamily="18" charset="0"/>
                <a:cs typeface="Times New Roman" panose="02020603050405020304" pitchFamily="18" charset="0"/>
              </a:rPr>
              <a:t>The primary object of feature engineering is to extract features using domain knowledge. It aims to extract features from raw data using various data mining approaches.</a:t>
            </a:r>
            <a:endParaRPr lang="en-IN"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99639111"/>
      </p:ext>
    </p:extLst>
  </p:cSld>
  <p:clrMapOvr>
    <a:masterClrMapping/>
  </p:clrMapOvr>
  <p:transition spd="slow" advTm="1834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EC188A-407F-16E7-3B91-0666F2DFF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34609" cy="3181349"/>
          </a:xfrm>
          <a:prstGeom prst="rect">
            <a:avLst/>
          </a:prstGeom>
        </p:spPr>
      </p:pic>
      <p:pic>
        <p:nvPicPr>
          <p:cNvPr id="5" name="Picture 4">
            <a:extLst>
              <a:ext uri="{FF2B5EF4-FFF2-40B4-BE49-F238E27FC236}">
                <a16:creationId xmlns:a16="http://schemas.microsoft.com/office/drawing/2014/main" id="{063CED5E-ABE5-0512-0250-5D05868B7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3" y="3676650"/>
            <a:ext cx="6034609" cy="3181348"/>
          </a:xfrm>
          <a:prstGeom prst="rect">
            <a:avLst/>
          </a:prstGeom>
        </p:spPr>
      </p:pic>
      <p:pic>
        <p:nvPicPr>
          <p:cNvPr id="7" name="Picture 6">
            <a:extLst>
              <a:ext uri="{FF2B5EF4-FFF2-40B4-BE49-F238E27FC236}">
                <a16:creationId xmlns:a16="http://schemas.microsoft.com/office/drawing/2014/main" id="{60394EE8-5A1E-5132-B42B-27373AE59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7496" y="85724"/>
            <a:ext cx="4471627" cy="3343276"/>
          </a:xfrm>
          <a:prstGeom prst="rect">
            <a:avLst/>
          </a:prstGeom>
        </p:spPr>
      </p:pic>
      <p:pic>
        <p:nvPicPr>
          <p:cNvPr id="9" name="Picture 8">
            <a:extLst>
              <a:ext uri="{FF2B5EF4-FFF2-40B4-BE49-F238E27FC236}">
                <a16:creationId xmlns:a16="http://schemas.microsoft.com/office/drawing/2014/main" id="{7A012ED4-EB23-1128-4395-49DBE3325C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7496" y="3676650"/>
            <a:ext cx="4471626" cy="2981322"/>
          </a:xfrm>
          <a:prstGeom prst="rect">
            <a:avLst/>
          </a:prstGeom>
        </p:spPr>
      </p:pic>
      <p:sp>
        <p:nvSpPr>
          <p:cNvPr id="10" name="TextBox 9">
            <a:extLst>
              <a:ext uri="{FF2B5EF4-FFF2-40B4-BE49-F238E27FC236}">
                <a16:creationId xmlns:a16="http://schemas.microsoft.com/office/drawing/2014/main" id="{0C629097-4674-7038-D295-A4E24B44D1B4}"/>
              </a:ext>
            </a:extLst>
          </p:cNvPr>
          <p:cNvSpPr txBox="1"/>
          <p:nvPr/>
        </p:nvSpPr>
        <p:spPr>
          <a:xfrm>
            <a:off x="2298609" y="3181349"/>
            <a:ext cx="71247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These are some of Visualization of datas in the dataset.</a:t>
            </a:r>
          </a:p>
        </p:txBody>
      </p:sp>
    </p:spTree>
    <p:extLst>
      <p:ext uri="{BB962C8B-B14F-4D97-AF65-F5344CB8AC3E}">
        <p14:creationId xmlns:p14="http://schemas.microsoft.com/office/powerpoint/2010/main" val="549064172"/>
      </p:ext>
    </p:extLst>
  </p:cSld>
  <p:clrMapOvr>
    <a:masterClrMapping/>
  </p:clrMapOvr>
  <p:transition spd="slow" advTm="46634">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7588E8-A065-929A-69FE-D5625A3DF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467" y="1367998"/>
            <a:ext cx="6875533" cy="5145256"/>
          </a:xfrm>
          <a:prstGeom prst="rect">
            <a:avLst/>
          </a:prstGeom>
        </p:spPr>
      </p:pic>
      <p:sp>
        <p:nvSpPr>
          <p:cNvPr id="7" name="TextBox 6">
            <a:extLst>
              <a:ext uri="{FF2B5EF4-FFF2-40B4-BE49-F238E27FC236}">
                <a16:creationId xmlns:a16="http://schemas.microsoft.com/office/drawing/2014/main" id="{3BD7EF18-423F-53FD-684B-61EC24FC354E}"/>
              </a:ext>
            </a:extLst>
          </p:cNvPr>
          <p:cNvSpPr txBox="1"/>
          <p:nvPr/>
        </p:nvSpPr>
        <p:spPr>
          <a:xfrm>
            <a:off x="571500" y="767834"/>
            <a:ext cx="4724400" cy="120032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Scikit-learn </a:t>
            </a:r>
            <a:r>
              <a:rPr lang="en-US" dirty="0">
                <a:latin typeface="Times New Roman" panose="02020603050405020304" pitchFamily="18" charset="0"/>
                <a:cs typeface="Times New Roman" panose="02020603050405020304" pitchFamily="18" charset="0"/>
              </a:rPr>
              <a:t>is a free software machine learning library for the Python programming language. It features various classification, regression and clustering algorithms</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C12613F-2283-ABC0-5797-341E498632C5}"/>
              </a:ext>
            </a:extLst>
          </p:cNvPr>
          <p:cNvSpPr txBox="1"/>
          <p:nvPr/>
        </p:nvSpPr>
        <p:spPr>
          <a:xfrm>
            <a:off x="571500" y="2913073"/>
            <a:ext cx="6096000" cy="1015663"/>
          </a:xfrm>
          <a:prstGeom prst="rect">
            <a:avLst/>
          </a:prstGeom>
          <a:noFill/>
        </p:spPr>
        <p:txBody>
          <a:bodyPr wrap="square">
            <a:spAutoFit/>
          </a:bodyPr>
          <a:lstStyle/>
          <a:p>
            <a:pPr marL="285750" indent="-285750">
              <a:buFont typeface="Wingdings" panose="05000000000000000000" pitchFamily="2" charset="2"/>
              <a:buChar char="v"/>
            </a:pPr>
            <a:r>
              <a:rPr lang="en-US" dirty="0"/>
              <a:t>Use </a:t>
            </a:r>
            <a:r>
              <a:rPr lang="en-US" dirty="0" err="1"/>
              <a:t>sklearn's</a:t>
            </a:r>
            <a:r>
              <a:rPr lang="en-US" dirty="0"/>
              <a:t> </a:t>
            </a:r>
            <a:r>
              <a:rPr lang="en-US" dirty="0" err="1"/>
              <a:t>train_test_split</a:t>
            </a:r>
            <a:r>
              <a:rPr lang="en-US" dirty="0"/>
              <a:t> library </a:t>
            </a:r>
          </a:p>
          <a:p>
            <a:pPr marL="285750" indent="-285750">
              <a:buFont typeface="Wingdings" panose="05000000000000000000" pitchFamily="2" charset="2"/>
              <a:buChar char="v"/>
            </a:pPr>
            <a:r>
              <a:rPr lang="en-US" dirty="0"/>
              <a:t>split data into train and test sets</a:t>
            </a:r>
          </a:p>
          <a:p>
            <a:pPr marL="285750" indent="-285750">
              <a:buFont typeface="Wingdings" panose="05000000000000000000" pitchFamily="2" charset="2"/>
              <a:buChar char="v"/>
            </a:pPr>
            <a:r>
              <a:rPr lang="en-US" sz="2400" dirty="0">
                <a:highlight>
                  <a:srgbClr val="00FF00"/>
                </a:highlight>
              </a:rPr>
              <a:t> 80%</a:t>
            </a:r>
            <a:r>
              <a:rPr lang="en-US" sz="2400" dirty="0"/>
              <a:t> </a:t>
            </a:r>
            <a:r>
              <a:rPr lang="en-US" dirty="0"/>
              <a:t>for training ,</a:t>
            </a:r>
            <a:r>
              <a:rPr lang="en-US" sz="2400" dirty="0">
                <a:highlight>
                  <a:srgbClr val="FFFF00"/>
                </a:highlight>
              </a:rPr>
              <a:t>20%</a:t>
            </a:r>
            <a:r>
              <a:rPr lang="en-US" dirty="0"/>
              <a:t> for testing.</a:t>
            </a:r>
            <a:endParaRPr lang="en-IN" dirty="0"/>
          </a:p>
        </p:txBody>
      </p:sp>
    </p:spTree>
    <p:custDataLst>
      <p:tags r:id="rId1"/>
    </p:custDataLst>
    <p:extLst>
      <p:ext uri="{BB962C8B-B14F-4D97-AF65-F5344CB8AC3E}">
        <p14:creationId xmlns:p14="http://schemas.microsoft.com/office/powerpoint/2010/main" val="1976793804"/>
      </p:ext>
    </p:extLst>
  </p:cSld>
  <p:clrMapOvr>
    <a:masterClrMapping/>
  </p:clrMapOvr>
  <p:transition spd="slow" advTm="3365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ow leaders can get the most out of asking questions | MIT Sloan">
            <a:extLst>
              <a:ext uri="{FF2B5EF4-FFF2-40B4-BE49-F238E27FC236}">
                <a16:creationId xmlns:a16="http://schemas.microsoft.com/office/drawing/2014/main" id="{882B9D19-2EA2-167F-EC19-7360FEF39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 y="1143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28DE78-D287-A313-21D3-CB1DA05FB74D}"/>
              </a:ext>
            </a:extLst>
          </p:cNvPr>
          <p:cNvSpPr txBox="1"/>
          <p:nvPr/>
        </p:nvSpPr>
        <p:spPr>
          <a:xfrm>
            <a:off x="405765" y="443984"/>
            <a:ext cx="6252210" cy="523220"/>
          </a:xfrm>
          <a:prstGeom prst="rect">
            <a:avLst/>
          </a:prstGeom>
          <a:noFill/>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QUESTIONS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6" name="Explosion: 8 Points 5">
            <a:extLst>
              <a:ext uri="{FF2B5EF4-FFF2-40B4-BE49-F238E27FC236}">
                <a16:creationId xmlns:a16="http://schemas.microsoft.com/office/drawing/2014/main" id="{C4743BF0-90A0-5C06-37D3-02828C2997F7}"/>
              </a:ext>
            </a:extLst>
          </p:cNvPr>
          <p:cNvSpPr/>
          <p:nvPr/>
        </p:nvSpPr>
        <p:spPr>
          <a:xfrm>
            <a:off x="5699760" y="443984"/>
            <a:ext cx="6633210" cy="4577596"/>
          </a:xfrm>
          <a:prstGeom prst="irregularSeal1">
            <a:avLst/>
          </a:prstGeom>
          <a:no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i="0" dirty="0">
                <a:solidFill>
                  <a:srgbClr val="ECECEC"/>
                </a:solidFill>
                <a:effectLst/>
                <a:latin typeface="Times New Roman" panose="02020603050405020304" pitchFamily="18" charset="0"/>
                <a:cs typeface="Times New Roman" panose="02020603050405020304" pitchFamily="18" charset="0"/>
              </a:rPr>
              <a:t>What ensemble models can be employed to enhance predictive performance in machine learning tasks?</a:t>
            </a:r>
            <a:endParaRPr lang="en-IN" b="1" dirty="0">
              <a:latin typeface="Times New Roman" panose="02020603050405020304" pitchFamily="18" charset="0"/>
              <a:cs typeface="Times New Roman" panose="02020603050405020304" pitchFamily="18" charset="0"/>
            </a:endParaRPr>
          </a:p>
        </p:txBody>
      </p:sp>
      <p:sp>
        <p:nvSpPr>
          <p:cNvPr id="7" name="Explosion: 8 Points 6">
            <a:extLst>
              <a:ext uri="{FF2B5EF4-FFF2-40B4-BE49-F238E27FC236}">
                <a16:creationId xmlns:a16="http://schemas.microsoft.com/office/drawing/2014/main" id="{83C2419C-1825-ECC5-D27D-321197342BD5}"/>
              </a:ext>
            </a:extLst>
          </p:cNvPr>
          <p:cNvSpPr/>
          <p:nvPr/>
        </p:nvSpPr>
        <p:spPr>
          <a:xfrm>
            <a:off x="140970" y="1440478"/>
            <a:ext cx="6419850" cy="4708862"/>
          </a:xfrm>
          <a:prstGeom prst="irregularSeal1">
            <a:avLst/>
          </a:prstGeom>
          <a:no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rgbClr val="ECECEC"/>
                </a:solidFill>
                <a:latin typeface="Times New Roman" panose="02020603050405020304" pitchFamily="18" charset="0"/>
                <a:cs typeface="Times New Roman" panose="02020603050405020304" pitchFamily="18" charset="0"/>
              </a:rPr>
              <a:t>W</a:t>
            </a:r>
            <a:r>
              <a:rPr lang="en-US" b="1" i="0" dirty="0">
                <a:solidFill>
                  <a:srgbClr val="ECECEC"/>
                </a:solidFill>
                <a:effectLst/>
                <a:latin typeface="Times New Roman" panose="02020603050405020304" pitchFamily="18" charset="0"/>
                <a:cs typeface="Times New Roman" panose="02020603050405020304" pitchFamily="18" charset="0"/>
              </a:rPr>
              <a:t>hich algorithm appears to be more suitable for the characteristics of the dataset?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48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35706B-55A2-3D6B-4EFA-704E1561FC6A}"/>
              </a:ext>
            </a:extLst>
          </p:cNvPr>
          <p:cNvPicPr>
            <a:picLocks noChangeAspect="1"/>
          </p:cNvPicPr>
          <p:nvPr/>
        </p:nvPicPr>
        <p:blipFill rotWithShape="1">
          <a:blip r:embed="rId2">
            <a:extLst>
              <a:ext uri="{28A0092B-C50C-407E-A947-70E740481C1C}">
                <a14:useLocalDpi xmlns:a14="http://schemas.microsoft.com/office/drawing/2010/main" val="0"/>
              </a:ext>
            </a:extLst>
          </a:blip>
          <a:srcRect b="6518"/>
          <a:stretch/>
        </p:blipFill>
        <p:spPr>
          <a:xfrm>
            <a:off x="-52864" y="0"/>
            <a:ext cx="12352660" cy="6858000"/>
          </a:xfrm>
          <a:prstGeom prst="rect">
            <a:avLst/>
          </a:prstGeom>
        </p:spPr>
      </p:pic>
      <p:sp>
        <p:nvSpPr>
          <p:cNvPr id="4" name="TextBox 3">
            <a:extLst>
              <a:ext uri="{FF2B5EF4-FFF2-40B4-BE49-F238E27FC236}">
                <a16:creationId xmlns:a16="http://schemas.microsoft.com/office/drawing/2014/main" id="{1330BAF3-8861-FB18-EB78-CA510613AA32}"/>
              </a:ext>
            </a:extLst>
          </p:cNvPr>
          <p:cNvSpPr txBox="1"/>
          <p:nvPr/>
        </p:nvSpPr>
        <p:spPr>
          <a:xfrm>
            <a:off x="5597911" y="4948458"/>
            <a:ext cx="6122021" cy="1477328"/>
          </a:xfrm>
          <a:prstGeom prst="rect">
            <a:avLst/>
          </a:prstGeom>
          <a:noFill/>
        </p:spPr>
        <p:txBody>
          <a:bodyPr wrap="square">
            <a:spAutoFit/>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Ensemble models are machine learning models that combine the predictions of multiple base models to improve overall performance. The idea behind ensemble methods is to leverage the diversity of individual models to create a stronger, more robust predictive model. </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AECB0FC-D8B9-E42F-BC00-582B8D78D455}"/>
              </a:ext>
            </a:extLst>
          </p:cNvPr>
          <p:cNvSpPr txBox="1"/>
          <p:nvPr/>
        </p:nvSpPr>
        <p:spPr>
          <a:xfrm>
            <a:off x="200721" y="312234"/>
            <a:ext cx="6200078" cy="523220"/>
          </a:xfrm>
          <a:prstGeom prst="rect">
            <a:avLst/>
          </a:prstGeom>
          <a:noFill/>
        </p:spPr>
        <p:txBody>
          <a:bodyPr wrap="square">
            <a:spAutoFit/>
          </a:bodyPr>
          <a:lstStyle/>
          <a:p>
            <a:pPr marL="0" marR="0" algn="just">
              <a:spcBef>
                <a:spcPts val="0"/>
              </a:spcBef>
              <a:spcAft>
                <a:spcPts val="0"/>
              </a:spcAft>
            </a:pPr>
            <a:r>
              <a:rPr lang="en-IN" sz="2800" b="1" kern="100" dirty="0">
                <a:solidFill>
                  <a:schemeClr val="accent3">
                    <a:lumMod val="60000"/>
                    <a:lumOff val="40000"/>
                  </a:schemeClr>
                </a:solidFill>
                <a:effectLst/>
                <a:latin typeface="Times New Roman" panose="02020603050405020304" pitchFamily="18" charset="0"/>
                <a:ea typeface="宋体" panose="02010600030101010101" pitchFamily="2" charset="-122"/>
              </a:rPr>
              <a:t>Motivation to Model Section</a:t>
            </a:r>
            <a:endParaRPr lang="en-IN" sz="2000" b="1" kern="100" dirty="0">
              <a:solidFill>
                <a:schemeClr val="accent3">
                  <a:lumMod val="60000"/>
                  <a:lumOff val="40000"/>
                </a:schemeClr>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42563999"/>
      </p:ext>
    </p:extLst>
  </p:cSld>
  <p:clrMapOvr>
    <a:masterClrMapping/>
  </p:clrMapOvr>
  <p:transition spd="slow" advTm="20579">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ACCE78-C403-69A8-14C0-5A96A43C5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950"/>
            <a:ext cx="12455909" cy="6919950"/>
          </a:xfrm>
          <a:prstGeom prst="rect">
            <a:avLst/>
          </a:prstGeom>
        </p:spPr>
      </p:pic>
      <p:sp>
        <p:nvSpPr>
          <p:cNvPr id="4" name="TextBox 3">
            <a:extLst>
              <a:ext uri="{FF2B5EF4-FFF2-40B4-BE49-F238E27FC236}">
                <a16:creationId xmlns:a16="http://schemas.microsoft.com/office/drawing/2014/main" id="{A4876663-CEAF-07E5-4DC9-FA422EA0F4F1}"/>
              </a:ext>
            </a:extLst>
          </p:cNvPr>
          <p:cNvSpPr txBox="1"/>
          <p:nvPr/>
        </p:nvSpPr>
        <p:spPr>
          <a:xfrm>
            <a:off x="2327815" y="4719857"/>
            <a:ext cx="8622682" cy="1200329"/>
          </a:xfrm>
          <a:prstGeom prst="rect">
            <a:avLst/>
          </a:prstGeom>
          <a:noFill/>
        </p:spPr>
        <p:txBody>
          <a:bodyPr wrap="square">
            <a:spAutoFit/>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AdaBoost (Adaptive Boosting) can also be used for regression tasks, and in this context, it's called AdaBoostRegressor. While AdaBoost is often associated with classification problems, it can be adapted to regression by modifying the way it combines the predictions of weak learners.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636950"/>
      </p:ext>
    </p:extLst>
  </p:cSld>
  <p:clrMapOvr>
    <a:masterClrMapping/>
  </p:clrMapOvr>
  <mc:AlternateContent xmlns:mc="http://schemas.openxmlformats.org/markup-compatibility/2006" xmlns:p14="http://schemas.microsoft.com/office/powerpoint/2010/main">
    <mc:Choice Requires="p14">
      <p:transition spd="med" p14:dur="700" advTm="13588">
        <p:fade/>
      </p:transition>
    </mc:Choice>
    <mc:Fallback xmlns="">
      <p:transition spd="med" advTm="1358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1|2"/>
</p:tagLst>
</file>

<file path=ppt/tags/tag2.xml><?xml version="1.0" encoding="utf-8"?>
<p:tagLst xmlns:a="http://schemas.openxmlformats.org/drawingml/2006/main" xmlns:r="http://schemas.openxmlformats.org/officeDocument/2006/relationships" xmlns:p="http://schemas.openxmlformats.org/presentationml/2006/main">
  <p:tag name="TIMING" val="|23.2|11.7"/>
</p:tagLst>
</file>

<file path=ppt/tags/tag3.xml><?xml version="1.0" encoding="utf-8"?>
<p:tagLst xmlns:a="http://schemas.openxmlformats.org/drawingml/2006/main" xmlns:r="http://schemas.openxmlformats.org/officeDocument/2006/relationships" xmlns:p="http://schemas.openxmlformats.org/presentationml/2006/main">
  <p:tag name="TIMING" val="|15.5|1.1"/>
</p:tagLst>
</file>

<file path=ppt/tags/tag4.xml><?xml version="1.0" encoding="utf-8"?>
<p:tagLst xmlns:a="http://schemas.openxmlformats.org/drawingml/2006/main" xmlns:r="http://schemas.openxmlformats.org/officeDocument/2006/relationships" xmlns:p="http://schemas.openxmlformats.org/presentationml/2006/main">
  <p:tag name="TIMING" val="|21.2"/>
</p:tagLst>
</file>

<file path=ppt/tags/tag5.xml><?xml version="1.0" encoding="utf-8"?>
<p:tagLst xmlns:a="http://schemas.openxmlformats.org/drawingml/2006/main" xmlns:r="http://schemas.openxmlformats.org/officeDocument/2006/relationships" xmlns:p="http://schemas.openxmlformats.org/presentationml/2006/main">
  <p:tag name="TIMING" val="|9.1"/>
</p:tagLst>
</file>

<file path=ppt/tags/tag6.xml><?xml version="1.0" encoding="utf-8"?>
<p:tagLst xmlns:a="http://schemas.openxmlformats.org/drawingml/2006/main" xmlns:r="http://schemas.openxmlformats.org/officeDocument/2006/relationships" xmlns:p="http://schemas.openxmlformats.org/presentationml/2006/main">
  <p:tag name="TIMING" val="|28.3"/>
</p:tagLst>
</file>

<file path=ppt/tags/tag7.xml><?xml version="1.0" encoding="utf-8"?>
<p:tagLst xmlns:a="http://schemas.openxmlformats.org/drawingml/2006/main" xmlns:r="http://schemas.openxmlformats.org/officeDocument/2006/relationships" xmlns:p="http://schemas.openxmlformats.org/presentationml/2006/main">
  <p:tag name="TIMING" val="|37.2"/>
</p:tagLst>
</file>

<file path=ppt/tags/tag8.xml><?xml version="1.0" encoding="utf-8"?>
<p:tagLst xmlns:a="http://schemas.openxmlformats.org/drawingml/2006/main" xmlns:r="http://schemas.openxmlformats.org/officeDocument/2006/relationships" xmlns:p="http://schemas.openxmlformats.org/presentationml/2006/main">
  <p:tag name="TIMING" val="|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638</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Söhne</vt:lpstr>
      <vt:lpstr>Stencil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 Sasi</dc:creator>
  <cp:lastModifiedBy>Arya Sasi</cp:lastModifiedBy>
  <cp:revision>1</cp:revision>
  <dcterms:created xsi:type="dcterms:W3CDTF">2024-02-22T18:45:26Z</dcterms:created>
  <dcterms:modified xsi:type="dcterms:W3CDTF">2024-02-25T12:18:46Z</dcterms:modified>
</cp:coreProperties>
</file>