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yavardhan02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rankitgupta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Aryavardhan Pateriya</a:t>
            </a:r>
            <a:endParaRPr sz="3200" dirty="0"/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1ED99BEF-571B-4988-9B1F-D38DBD59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155" y="5554882"/>
            <a:ext cx="6173764" cy="65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4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https://github.com/Aryavardhan02</a:t>
            </a:r>
            <a:endParaRPr lang="en-US" sz="1400" u="none" strike="noStrike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4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https://www.linkedin.com/in/aryavardhan-pateriya-342008204/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en-US" sz="1400" u="none" strike="noStrike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1F303A21-D60D-49F0-BF56-E6D61E4FB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918" y="568992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hlinkClick r:id="rId6"/>
            <a:extLst>
              <a:ext uri="{FF2B5EF4-FFF2-40B4-BE49-F238E27FC236}">
                <a16:creationId xmlns:a16="http://schemas.microsoft.com/office/drawing/2014/main" id="{992116F1-EB55-4911-82B0-D99C5B8FC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918" y="6083929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31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Aryavardhan Pateriya</cp:lastModifiedBy>
  <cp:revision>7</cp:revision>
  <dcterms:created xsi:type="dcterms:W3CDTF">2022-04-19T20:18:35Z</dcterms:created>
  <dcterms:modified xsi:type="dcterms:W3CDTF">2023-10-06T22:30:04Z</dcterms:modified>
</cp:coreProperties>
</file>