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       Creazilla. </a:t>
            </a:r>
            <a:r>
              <a:rPr i="1" lang="en">
                <a:solidFill>
                  <a:schemeClr val="dk1"/>
                </a:solidFill>
              </a:rPr>
              <a:t>Creazilla</a:t>
            </a:r>
            <a:r>
              <a:rPr lang="en">
                <a:solidFill>
                  <a:schemeClr val="dk1"/>
                </a:solidFill>
              </a:rPr>
              <a:t>, creazilla.com/nodes/1502598-cloud-with-rain-clipart.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81db7c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81db7c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Why iPhone’s weather app is so inaccurate</a:t>
            </a:r>
            <a:r>
              <a:rPr lang="en">
                <a:solidFill>
                  <a:schemeClr val="dk1"/>
                </a:solidFill>
              </a:rPr>
              <a:t> (2022) </a:t>
            </a:r>
            <a:r>
              <a:rPr i="1" lang="en">
                <a:solidFill>
                  <a:schemeClr val="dk1"/>
                </a:solidFill>
              </a:rPr>
              <a:t>YouTube</a:t>
            </a:r>
            <a:r>
              <a:rPr lang="en">
                <a:solidFill>
                  <a:schemeClr val="dk1"/>
                </a:solidFill>
              </a:rPr>
              <a:t>. Available at: https://www.youtube.com/watch?v=HtYC2uWIRb4 (Accessed: 04 December 2023).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f81db7c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f81db7c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Wood, Molly. “Searching for the Best Weather App among Weather Underground, Weatherbug and More.” </a:t>
            </a:r>
            <a:r>
              <a:rPr i="1" lang="en">
                <a:solidFill>
                  <a:schemeClr val="dk1"/>
                </a:solidFill>
              </a:rPr>
              <a:t>The New York Times</a:t>
            </a:r>
            <a:r>
              <a:rPr lang="en">
                <a:solidFill>
                  <a:schemeClr val="dk1"/>
                </a:solidFill>
              </a:rPr>
              <a:t>, 10 Dec. 2014, www.nytimes.com/2014/12/11/technology/personaltech/in-search-of-the-ideal-weather-app.html.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f81db7c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f81db7c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f81db7c1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f81db7c1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f81db7c1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f81db7c1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 - H, Jaye. “Frontend vs Backend vs Full Stack: Which to Learn?” </a:t>
            </a:r>
            <a:r>
              <a:rPr i="1" lang="en">
                <a:solidFill>
                  <a:schemeClr val="dk1"/>
                </a:solidFill>
              </a:rPr>
              <a:t>Scrimba Blog</a:t>
            </a:r>
            <a:r>
              <a:rPr lang="en">
                <a:solidFill>
                  <a:schemeClr val="dk1"/>
                </a:solidFill>
              </a:rPr>
              <a:t>, 6 Dec. 2022, scrimba.com/articles/frontend-backend-or-fullstack/. Accessed 04 Dec. 2023.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- </a:t>
            </a:r>
            <a:r>
              <a:rPr lang="en">
                <a:solidFill>
                  <a:schemeClr val="dk1"/>
                </a:solidFill>
              </a:rPr>
              <a:t>“What Is Unit Testing? (Ryo Chikazawa).” </a:t>
            </a:r>
            <a:r>
              <a:rPr i="1" lang="en">
                <a:solidFill>
                  <a:schemeClr val="dk1"/>
                </a:solidFill>
              </a:rPr>
              <a:t>Autify</a:t>
            </a:r>
            <a:r>
              <a:rPr lang="en">
                <a:solidFill>
                  <a:schemeClr val="dk1"/>
                </a:solidFill>
              </a:rPr>
              <a:t>, 20 Mar. 2023, autify.com/blog/what-is-unit-testing-ryo-chikazawa/.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24f7b6c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24f7b6c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81db7c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81db7c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f81db7c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f81db7c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raincheck.hebab7bne5f3cfe6.eastus.azurecontainer.io:5000/index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RainCheck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81231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app designed and created by Kyle Goodwin, Alec Rydeen, Jacob Mitchell, and (Liam Costello?)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G, CS 518 Fall 2023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325" y="86525"/>
            <a:ext cx="2768731" cy="28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Weather apps can be dodgy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What if you could get instant </a:t>
            </a:r>
            <a:r>
              <a:rPr lang="en" sz="2000">
                <a:solidFill>
                  <a:schemeClr val="dk1"/>
                </a:solidFill>
              </a:rPr>
              <a:t>updates</a:t>
            </a:r>
            <a:r>
              <a:rPr lang="en" sz="2000">
                <a:solidFill>
                  <a:schemeClr val="dk1"/>
                </a:solidFill>
              </a:rPr>
              <a:t>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RainCheck: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Real-time weather and condition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Any location you want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Simple UI and add/view functionality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50" y="1508388"/>
            <a:ext cx="3780854" cy="21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4938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Personal use, though businesses or </a:t>
            </a:r>
            <a:r>
              <a:rPr lang="en"/>
              <a:t>schools</a:t>
            </a:r>
            <a:r>
              <a:rPr lang="en"/>
              <a:t> could use as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Getting real-time conditions for different places can be tedious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One-stop shop for all places and activities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to use and understand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00" y="1352997"/>
            <a:ext cx="2247476" cy="301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2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75300" y="979425"/>
            <a:ext cx="8157000" cy="3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“As an outdoor activist, I want to be able to keep track of multiple locations at once, as I may be planning to hit several different places that day”</a:t>
            </a:r>
            <a:endParaRPr sz="6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“As someone who travels and surfs a lot, I am constantly surfing at different locations that vary greatly. I want to be able to easily check locations that are not close to me, to know if I should travel there”</a:t>
            </a:r>
            <a:endParaRPr sz="6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“</a:t>
            </a:r>
            <a:r>
              <a:rPr lang="en" sz="6000"/>
              <a:t>As a generally cold person, I want to know the current temperature and wind speed at the ski mountain so I know how much gear I should wear before I go.”</a:t>
            </a:r>
            <a:endParaRPr sz="6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000"/>
              <a:t>“As someone who is not tech savvy, I am easily overwhelmed by complicated webpages and applications. I would like a weather app that is easy to understand and navigate.”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25175" y="8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51" y="1499875"/>
            <a:ext cx="3387750" cy="314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774" y="480543"/>
            <a:ext cx="3387751" cy="22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5102" y="2840950"/>
            <a:ext cx="3101100" cy="21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729250" y="0"/>
            <a:ext cx="24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Sequence Diagram(s):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942625" y="874125"/>
            <a:ext cx="24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Architecture Diagram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2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Dev/Testing	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7001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Specifications: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Azure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572000" y="700100"/>
            <a:ext cx="4072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Testing: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Unit testing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Lots for azure 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and web app, took us a while to get these working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inputs and parameters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Feature/user testing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the user think?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Navigation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5388" l="2592" r="2431" t="3449"/>
          <a:stretch/>
        </p:blipFill>
        <p:spPr>
          <a:xfrm>
            <a:off x="819475" y="3191787"/>
            <a:ext cx="2864998" cy="13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801" y="2930738"/>
            <a:ext cx="3046601" cy="187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Functions and returns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Add</a:t>
            </a:r>
            <a:r>
              <a:rPr lang="en"/>
              <a:t> - Add a new record to the database including location and weather description as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View</a:t>
            </a:r>
            <a:r>
              <a:rPr lang="en"/>
              <a:t> - Return all records ordered by date and time posted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Delete</a:t>
            </a:r>
            <a:r>
              <a:rPr lang="en"/>
              <a:t> - Remove records for specified location from the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return 200 codes if completed successfully, and 400 codes if failed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425" y="2987075"/>
            <a:ext cx="3158599" cy="18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3587925" y="1787525"/>
            <a:ext cx="18654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Demo!</a:t>
            </a:r>
            <a:endParaRPr sz="4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and future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Goals/ambitions too big…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in advance is very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Knowing what you want to do and how you want to do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features for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Comments, profiles, upvotes,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app/support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31324"/>
            <a:ext cx="4348500" cy="1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