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9"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7"/>
    <p:restoredTop sz="94674"/>
  </p:normalViewPr>
  <p:slideViewPr>
    <p:cSldViewPr snapToGrid="0" snapToObjects="1">
      <p:cViewPr varScale="1">
        <p:scale>
          <a:sx n="124" d="100"/>
          <a:sy n="124" d="100"/>
        </p:scale>
        <p:origin x="4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74F07-4427-BE43-A996-06C47A3E65BD}"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9D05D-AB5B-3941-8719-FB8DEDA468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8DB435-1667-6F49-A860-4681B48B532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DB435-1667-6F49-A860-4681B48B532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DB435-1667-6F49-A860-4681B48B532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DB435-1667-6F49-A860-4681B48B532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DB435-1667-6F49-A860-4681B48B532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DB435-1667-6F49-A860-4681B48B532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DB435-1667-6F49-A860-4681B48B5329}"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DB435-1667-6F49-A860-4681B48B5329}"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DB435-1667-6F49-A860-4681B48B5329}"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DB435-1667-6F49-A860-4681B48B532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DB435-1667-6F49-A860-4681B48B532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A328D-E97F-724C-9460-654FE9863EA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DB435-1667-6F49-A860-4681B48B5329}" type="datetimeFigureOut">
              <a:rPr lang="en-US" smtClean="0"/>
              <a:t>12/9/19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A328D-E97F-724C-9460-654FE9863EA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rth.14@rutgers.edu" TargetMode="External"/><Relationship Id="rId2" Type="http://schemas.openxmlformats.org/officeDocument/2006/relationships/hyperlink" Target="mailto:ahl88@scarletmail.rutgers.edu" TargetMode="External"/><Relationship Id="rId1" Type="http://schemas.openxmlformats.org/officeDocument/2006/relationships/slideLayout" Target="../slideLayouts/slideLayout2.xml"/><Relationship Id="rId4" Type="http://schemas.openxmlformats.org/officeDocument/2006/relationships/hyperlink" Target="mailto:rar267@scarletmail.rutgers.ed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4;p2"/>
          <p:cNvSpPr txBox="1"/>
          <p:nvPr/>
        </p:nvSpPr>
        <p:spPr>
          <a:xfrm>
            <a:off x="990600" y="285906"/>
            <a:ext cx="10515600" cy="1325563"/>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rgbClr val="0070C0"/>
              </a:buClr>
              <a:buSzPts val="4400"/>
              <a:buFont typeface="Calibri"/>
              <a:buNone/>
            </a:pPr>
            <a:r>
              <a:rPr lang="en-US" dirty="0">
                <a:solidFill>
                  <a:srgbClr val="0070C0"/>
                </a:solidFill>
              </a:rPr>
              <a:t>App Opener</a:t>
            </a:r>
            <a:endParaRPr lang="en-US" dirty="0"/>
          </a:p>
        </p:txBody>
      </p:sp>
      <p:sp>
        <p:nvSpPr>
          <p:cNvPr id="9" name="Google Shape;85;p2"/>
          <p:cNvSpPr txBox="1"/>
          <p:nvPr/>
        </p:nvSpPr>
        <p:spPr>
          <a:xfrm>
            <a:off x="685800" y="1253331"/>
            <a:ext cx="10515600" cy="4351338"/>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177800" indent="0">
              <a:buClr>
                <a:schemeClr val="dk1"/>
              </a:buClr>
              <a:buSzPts val="2800"/>
              <a:buFont typeface="Arial" panose="02080604020202020204" charset="0"/>
              <a:buNone/>
            </a:pPr>
            <a:endParaRPr lang="en-US">
              <a:solidFill>
                <a:srgbClr val="0070C0"/>
              </a:solidFill>
            </a:endParaRPr>
          </a:p>
          <a:p>
            <a:pPr marL="457200" indent="-342900">
              <a:buClr>
                <a:srgbClr val="3D85C6"/>
              </a:buClr>
              <a:buSzPts val="1800"/>
            </a:pPr>
            <a:r>
              <a:rPr lang="en-US">
                <a:solidFill>
                  <a:srgbClr val="3D85C6"/>
                </a:solidFill>
              </a:rPr>
              <a:t>Andy Lee, </a:t>
            </a:r>
            <a:r>
              <a:rPr lang="en-US" u="sng">
                <a:solidFill>
                  <a:srgbClr val="3D85C6"/>
                </a:solidFill>
                <a:hlinkClick r:id="rId2"/>
              </a:rPr>
              <a:t>ahl88@scarletmail.rutgers.edu</a:t>
            </a:r>
            <a:endParaRPr lang="en-US">
              <a:solidFill>
                <a:srgbClr val="3D85C6"/>
              </a:solidFill>
            </a:endParaRPr>
          </a:p>
          <a:p>
            <a:pPr marL="457200" indent="-342900">
              <a:spcBef>
                <a:spcPts val="0"/>
              </a:spcBef>
              <a:buClr>
                <a:srgbClr val="3D85C6"/>
              </a:buClr>
              <a:buSzPts val="1800"/>
            </a:pPr>
            <a:r>
              <a:rPr lang="en-US">
                <a:solidFill>
                  <a:srgbClr val="3D85C6"/>
                </a:solidFill>
              </a:rPr>
              <a:t>Parthkumar Patel, </a:t>
            </a:r>
            <a:r>
              <a:rPr lang="en-US" u="sng">
                <a:solidFill>
                  <a:srgbClr val="3D85C6"/>
                </a:solidFill>
                <a:hlinkClick r:id="rId3"/>
              </a:rPr>
              <a:t>parth.14@rutgers.edu</a:t>
            </a:r>
            <a:r>
              <a:rPr lang="en-US">
                <a:solidFill>
                  <a:srgbClr val="3D85C6"/>
                </a:solidFill>
              </a:rPr>
              <a:t>  </a:t>
            </a:r>
          </a:p>
          <a:p>
            <a:pPr marL="457200" indent="-342900">
              <a:spcBef>
                <a:spcPts val="0"/>
              </a:spcBef>
              <a:buClr>
                <a:srgbClr val="3D85C6"/>
              </a:buClr>
              <a:buSzPts val="1800"/>
            </a:pPr>
            <a:r>
              <a:rPr lang="en-US">
                <a:solidFill>
                  <a:srgbClr val="3D85C6"/>
                </a:solidFill>
              </a:rPr>
              <a:t>Robert Riso, </a:t>
            </a:r>
            <a:r>
              <a:rPr lang="en-US" u="sng">
                <a:solidFill>
                  <a:srgbClr val="3D85C6"/>
                </a:solidFill>
                <a:hlinkClick r:id="rId4"/>
              </a:rPr>
              <a:t>rar267@scarletmail.rutgers.edu</a:t>
            </a:r>
            <a:endParaRPr lang="en-US">
              <a:solidFill>
                <a:srgbClr val="3D85C6"/>
              </a:solidFill>
            </a:endParaRPr>
          </a:p>
          <a:p>
            <a:pPr marL="457200" indent="-342900">
              <a:spcBef>
                <a:spcPts val="0"/>
              </a:spcBef>
              <a:buClr>
                <a:srgbClr val="3D85C6"/>
              </a:buClr>
              <a:buSzPts val="1800"/>
            </a:pPr>
            <a:r>
              <a:rPr lang="en-US">
                <a:solidFill>
                  <a:srgbClr val="3D85C6"/>
                </a:solidFill>
              </a:rPr>
              <a:t>Aryeh Ness, akn45@scarletmail.rutgers.edu </a:t>
            </a:r>
            <a:endParaRPr lang="en-US" dirty="0">
              <a:solidFill>
                <a:srgbClr val="3D85C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kern="1200" dirty="0">
                <a:solidFill>
                  <a:srgbClr val="0070C0"/>
                </a:solidFill>
                <a:latin typeface="+mj-lt"/>
                <a:ea typeface="+mj-ea"/>
                <a:cs typeface="+mj-cs"/>
              </a:rPr>
              <a:t>What is the app and motivation of the app</a:t>
            </a:r>
          </a:p>
        </p:txBody>
      </p:sp>
      <p:sp>
        <p:nvSpPr>
          <p:cNvPr id="3" name="Content Placeholder 2"/>
          <p:cNvSpPr>
            <a:spLocks noGrp="1"/>
          </p:cNvSpPr>
          <p:nvPr>
            <p:ph idx="1"/>
          </p:nvPr>
        </p:nvSpPr>
        <p:spPr>
          <a:xfrm>
            <a:off x="838200" y="1825625"/>
            <a:ext cx="8001000" cy="4351338"/>
          </a:xfrm>
        </p:spPr>
        <p:txBody>
          <a:bodyPr>
            <a:normAutofit fontScale="92500" lnSpcReduction="20000"/>
          </a:bodyPr>
          <a:lstStyle/>
          <a:p>
            <a:r>
              <a:rPr lang="en-US" dirty="0">
                <a:solidFill>
                  <a:srgbClr val="0070C0"/>
                </a:solidFill>
              </a:rPr>
              <a:t>Describe what is the app. You can use images!</a:t>
            </a:r>
          </a:p>
          <a:p>
            <a:pPr lvl="1"/>
            <a:r>
              <a:rPr lang="en-US" dirty="0"/>
              <a:t>Our app allows users to select an app they like to open quickly and assign the app an action such as shaking or rotation to open the app the user has selected</a:t>
            </a:r>
            <a:r>
              <a:rPr lang="x-none" altLang="en-US" dirty="0"/>
              <a:t>. The user can do this both in the app, and outside of it as a background service. </a:t>
            </a:r>
          </a:p>
          <a:p>
            <a:pPr lvl="1"/>
            <a:r>
              <a:rPr lang="x-none" altLang="en-US" dirty="0"/>
              <a:t>The app can </a:t>
            </a:r>
            <a:r>
              <a:rPr lang="x-none" altLang="en-US"/>
              <a:t>also store</a:t>
            </a:r>
            <a:r>
              <a:rPr lang="en-US" altLang="en-US" dirty="0"/>
              <a:t> </a:t>
            </a:r>
            <a:r>
              <a:rPr lang="x-none" altLang="en-US"/>
              <a:t>user </a:t>
            </a:r>
            <a:r>
              <a:rPr lang="en-US" altLang="en-US" dirty="0"/>
              <a:t>selected </a:t>
            </a:r>
            <a:r>
              <a:rPr lang="x-none" altLang="en-US"/>
              <a:t>location</a:t>
            </a:r>
            <a:r>
              <a:rPr lang="en-US" altLang="en-US" dirty="0"/>
              <a:t>s</a:t>
            </a:r>
            <a:r>
              <a:rPr lang="x-none" altLang="en-US"/>
              <a:t>, and </a:t>
            </a:r>
            <a:r>
              <a:rPr lang="en-US" altLang="en-US" dirty="0"/>
              <a:t>search for</a:t>
            </a:r>
            <a:r>
              <a:rPr lang="x-none" altLang="en-US"/>
              <a:t> </a:t>
            </a:r>
            <a:r>
              <a:rPr lang="x-none" altLang="en-US" dirty="0"/>
              <a:t>the two </a:t>
            </a:r>
            <a:r>
              <a:rPr lang="x-none" altLang="en-US"/>
              <a:t>closest </a:t>
            </a:r>
            <a:r>
              <a:rPr lang="en-US" altLang="en-US" dirty="0"/>
              <a:t>places by name. The app will then open a selected app when a user approaches these locations</a:t>
            </a:r>
            <a:r>
              <a:rPr lang="x-none" altLang="en-US"/>
              <a:t>.</a:t>
            </a:r>
            <a:endParaRPr lang="x-none" altLang="en-US" dirty="0"/>
          </a:p>
          <a:p>
            <a:r>
              <a:rPr lang="en-US" dirty="0">
                <a:solidFill>
                  <a:srgbClr val="0070C0"/>
                </a:solidFill>
              </a:rPr>
              <a:t>Describe why your app is needed. What problem does it solve?</a:t>
            </a:r>
          </a:p>
          <a:p>
            <a:pPr lvl="1"/>
            <a:r>
              <a:rPr lang="en-US" dirty="0"/>
              <a:t>This app seems very simple but can save a lot of time for users that like to have quick access to their apps.</a:t>
            </a:r>
          </a:p>
          <a:p>
            <a:pPr lvl="1"/>
            <a:r>
              <a:rPr lang="en-US" dirty="0"/>
              <a:t>No swiping through screens or searching for the icon. Do the action and the app opens for you.</a:t>
            </a:r>
          </a:p>
          <a:p>
            <a:pPr lvl="1"/>
            <a:r>
              <a:rPr lang="en-US" dirty="0"/>
              <a:t>Saves time</a:t>
            </a:r>
          </a:p>
        </p:txBody>
      </p:sp>
      <p:pic>
        <p:nvPicPr>
          <p:cNvPr id="5" name="Picture 4">
            <a:extLst>
              <a:ext uri="{FF2B5EF4-FFF2-40B4-BE49-F238E27FC236}">
                <a16:creationId xmlns:a16="http://schemas.microsoft.com/office/drawing/2014/main" id="{0C0431E9-A4DD-794F-B02F-6EC9CF767DA8}"/>
              </a:ext>
            </a:extLst>
          </p:cNvPr>
          <p:cNvPicPr>
            <a:picLocks noChangeAspect="1"/>
          </p:cNvPicPr>
          <p:nvPr/>
        </p:nvPicPr>
        <p:blipFill>
          <a:blip r:embed="rId2"/>
          <a:stretch>
            <a:fillRect/>
          </a:stretch>
        </p:blipFill>
        <p:spPr>
          <a:xfrm>
            <a:off x="9203403" y="1485106"/>
            <a:ext cx="2683504" cy="5032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kern="1200" dirty="0">
                <a:solidFill>
                  <a:srgbClr val="0070C0"/>
                </a:solidFill>
                <a:latin typeface="+mj-lt"/>
                <a:ea typeface="+mj-ea"/>
                <a:cs typeface="+mj-cs"/>
              </a:rPr>
              <a:t>Main features in the app</a:t>
            </a:r>
          </a:p>
        </p:txBody>
      </p:sp>
      <p:sp>
        <p:nvSpPr>
          <p:cNvPr id="3" name="Content Placeholder 2"/>
          <p:cNvSpPr>
            <a:spLocks noGrp="1"/>
          </p:cNvSpPr>
          <p:nvPr>
            <p:ph idx="1"/>
          </p:nvPr>
        </p:nvSpPr>
        <p:spPr>
          <a:xfrm>
            <a:off x="838200" y="1825625"/>
            <a:ext cx="8026400" cy="4351338"/>
          </a:xfrm>
        </p:spPr>
        <p:txBody>
          <a:bodyPr>
            <a:normAutofit fontScale="97500"/>
          </a:bodyPr>
          <a:lstStyle/>
          <a:p>
            <a:r>
              <a:rPr lang="en-US" dirty="0">
                <a:solidFill>
                  <a:srgbClr val="0070C0"/>
                </a:solidFill>
              </a:rPr>
              <a:t>Introduce three main features of your app. You can use images.</a:t>
            </a:r>
          </a:p>
          <a:p>
            <a:pPr lvl="1">
              <a:buFont typeface="Courier New" panose="02070309020205020404" pitchFamily="49" charset="0"/>
              <a:buChar char="o"/>
            </a:pPr>
            <a:r>
              <a:rPr lang="en-US" dirty="0"/>
              <a:t>The main feature of our app </a:t>
            </a:r>
            <a:r>
              <a:rPr lang="x-none" altLang="en-US" dirty="0"/>
              <a:t>is being able to open selected apps through unique and personalized actions.</a:t>
            </a:r>
          </a:p>
          <a:p>
            <a:pPr lvl="2"/>
            <a:r>
              <a:rPr lang="en-US" dirty="0"/>
              <a:t>Shaking or Rotating the phone to open an app of your choice is something new.</a:t>
            </a:r>
          </a:p>
          <a:p>
            <a:pPr lvl="1">
              <a:buFont typeface="Courier New" panose="02070309020205020404" pitchFamily="49" charset="0"/>
              <a:buChar char="o"/>
            </a:pPr>
            <a:r>
              <a:rPr lang="x-none" altLang="en-US"/>
              <a:t>The user </a:t>
            </a:r>
            <a:r>
              <a:rPr lang="en-US" dirty="0"/>
              <a:t>stores physical locations of the locations on the map if the user wishes to do so.</a:t>
            </a:r>
          </a:p>
          <a:p>
            <a:pPr lvl="2">
              <a:buFont typeface="Courier New" panose="02070309020205020404" pitchFamily="49" charset="0"/>
              <a:buChar char="o"/>
            </a:pPr>
            <a:r>
              <a:rPr lang="en-US" dirty="0">
                <a:sym typeface="+mn-ea"/>
              </a:rPr>
              <a:t>This feature works only after the user has selected an app that they want to open.</a:t>
            </a:r>
            <a:endParaRPr lang="en-US" dirty="0"/>
          </a:p>
          <a:p>
            <a:pPr lvl="1">
              <a:buFont typeface="Courier New" panose="02070309020205020404" pitchFamily="49" charset="0"/>
              <a:buChar char="o"/>
            </a:pPr>
            <a:r>
              <a:rPr lang="en-US" altLang="en-US" sz="2000" dirty="0"/>
              <a:t>When walking within a certain distance of a </a:t>
            </a:r>
            <a:r>
              <a:rPr lang="en-US" altLang="en-US" sz="2000"/>
              <a:t>selected location </a:t>
            </a:r>
            <a:r>
              <a:rPr lang="en-US" altLang="en-US" sz="2000" dirty="0"/>
              <a:t>a selected app will open</a:t>
            </a:r>
            <a:endParaRPr lang="x-none" altLang="en-US" sz="2000"/>
          </a:p>
          <a:p>
            <a:pPr lvl="1">
              <a:buFont typeface="Courier New" panose="02070309020205020404" pitchFamily="49" charset="0"/>
              <a:buChar char="o"/>
            </a:pPr>
            <a:endParaRPr lang="x-none" altLang="en-US"/>
          </a:p>
          <a:p>
            <a:pPr lvl="1">
              <a:buFont typeface="Courier New" panose="02070309020205020404" pitchFamily="49" charset="0"/>
              <a:buChar char="o"/>
            </a:pPr>
            <a:endParaRPr lang="x-none" altLang="en-US"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143862CD-3BBE-EC42-9B11-4F6CE9F1D35F}"/>
              </a:ext>
            </a:extLst>
          </p:cNvPr>
          <p:cNvPicPr>
            <a:picLocks noChangeAspect="1"/>
          </p:cNvPicPr>
          <p:nvPr/>
        </p:nvPicPr>
        <p:blipFill>
          <a:blip r:embed="rId2"/>
          <a:stretch>
            <a:fillRect/>
          </a:stretch>
        </p:blipFill>
        <p:spPr>
          <a:xfrm>
            <a:off x="8659747" y="254000"/>
            <a:ext cx="1846560" cy="3340100"/>
          </a:xfrm>
          <a:prstGeom prst="rect">
            <a:avLst/>
          </a:prstGeom>
        </p:spPr>
      </p:pic>
      <p:pic>
        <p:nvPicPr>
          <p:cNvPr id="7" name="Picture 6">
            <a:extLst>
              <a:ext uri="{FF2B5EF4-FFF2-40B4-BE49-F238E27FC236}">
                <a16:creationId xmlns:a16="http://schemas.microsoft.com/office/drawing/2014/main" id="{82E66446-B441-F542-95A9-8662B3D1108D}"/>
              </a:ext>
            </a:extLst>
          </p:cNvPr>
          <p:cNvPicPr>
            <a:picLocks noChangeAspect="1"/>
          </p:cNvPicPr>
          <p:nvPr/>
        </p:nvPicPr>
        <p:blipFill>
          <a:blip r:embed="rId3"/>
          <a:stretch>
            <a:fillRect/>
          </a:stretch>
        </p:blipFill>
        <p:spPr>
          <a:xfrm>
            <a:off x="9893772" y="2959100"/>
            <a:ext cx="2072564" cy="3606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kern="1200" dirty="0">
                <a:solidFill>
                  <a:srgbClr val="0070C0"/>
                </a:solidFill>
                <a:latin typeface="+mj-lt"/>
                <a:ea typeface="+mj-ea"/>
                <a:cs typeface="+mj-cs"/>
              </a:rPr>
              <a:t>Difficulties in developing the app</a:t>
            </a:r>
          </a:p>
        </p:txBody>
      </p:sp>
      <p:sp>
        <p:nvSpPr>
          <p:cNvPr id="3" name="Content Placeholder 2"/>
          <p:cNvSpPr>
            <a:spLocks noGrp="1"/>
          </p:cNvSpPr>
          <p:nvPr>
            <p:ph idx="1"/>
          </p:nvPr>
        </p:nvSpPr>
        <p:spPr/>
        <p:txBody>
          <a:bodyPr>
            <a:normAutofit lnSpcReduction="10000"/>
          </a:bodyPr>
          <a:lstStyle/>
          <a:p>
            <a:r>
              <a:rPr lang="en-US" dirty="0">
                <a:solidFill>
                  <a:srgbClr val="0070C0"/>
                </a:solidFill>
              </a:rPr>
              <a:t>We had a hard time running the app in the background </a:t>
            </a:r>
            <a:r>
              <a:rPr lang="x-none" altLang="en-US" dirty="0">
                <a:solidFill>
                  <a:srgbClr val="0070C0"/>
                </a:solidFill>
              </a:rPr>
              <a:t>as a permanent service.</a:t>
            </a:r>
            <a:r>
              <a:rPr lang="en-US" dirty="0">
                <a:solidFill>
                  <a:srgbClr val="0070C0"/>
                </a:solidFill>
              </a:rPr>
              <a:t> Since this was a new concept it took a lot of researching and time to implement in our app</a:t>
            </a:r>
            <a:r>
              <a:rPr lang="x-none" altLang="en-US" dirty="0">
                <a:solidFill>
                  <a:srgbClr val="0070C0"/>
                </a:solidFill>
              </a:rPr>
              <a:t>, especially since the function to do so is called the foreground, which is rather unintuitive.</a:t>
            </a:r>
          </a:p>
          <a:p>
            <a:r>
              <a:rPr lang="en-US" dirty="0">
                <a:solidFill>
                  <a:srgbClr val="0070C0"/>
                </a:solidFill>
              </a:rPr>
              <a:t>Linking the location saved by the user to the current location of the user. Geofencing was a good tool to use but it was too complicated to implement for this project</a:t>
            </a:r>
            <a:r>
              <a:rPr lang="x-none" altLang="en-US" dirty="0">
                <a:solidFill>
                  <a:srgbClr val="0070C0"/>
                </a:solidFill>
              </a:rPr>
              <a:t>.</a:t>
            </a:r>
          </a:p>
          <a:p>
            <a:r>
              <a:rPr lang="x-none" altLang="en-US" dirty="0">
                <a:solidFill>
                  <a:srgbClr val="0070C0"/>
                </a:solidFill>
              </a:rPr>
              <a:t>Setting up the database that can keep track of all the apps on the phone, and select which ones work with the selected actions. The database needed to be large and flexible, and this was hard to keep track of.</a:t>
            </a:r>
          </a:p>
          <a:p>
            <a:pPr marL="0" indent="0">
              <a:buNone/>
            </a:pPr>
            <a:endParaRPr lang="en-US" dirty="0">
              <a:solidFill>
                <a:srgbClr val="0070C0"/>
              </a:solidFill>
            </a:endParaRPr>
          </a:p>
          <a:p>
            <a:endParaRPr lang="en-US" dirty="0">
              <a:solidFill>
                <a:srgbClr val="0070C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447</Words>
  <Application>Microsoft Macintosh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PowerPoint Presentation</vt:lpstr>
      <vt:lpstr>What is the app and motivation of the app</vt:lpstr>
      <vt:lpstr>Main features in the app</vt:lpstr>
      <vt:lpstr>Difficulties in developing the app</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Final Project Proposal</dc:title>
  <dc:creator>Microsoft Office User</dc:creator>
  <cp:lastModifiedBy>Andy Lee</cp:lastModifiedBy>
  <cp:revision>19</cp:revision>
  <dcterms:created xsi:type="dcterms:W3CDTF">2019-12-10T04:09:25Z</dcterms:created>
  <dcterms:modified xsi:type="dcterms:W3CDTF">2019-12-10T04:47:43Z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