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Atividade 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Aryel</a:t>
            </a:r>
            <a:r>
              <a:rPr lang="pt-BR" dirty="0" smtClean="0"/>
              <a:t> Dias</a:t>
            </a:r>
          </a:p>
          <a:p>
            <a:r>
              <a:rPr lang="pt-BR" dirty="0" smtClean="0"/>
              <a:t>Rodrigo Melo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6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Ruido</a:t>
            </a:r>
            <a:r>
              <a:rPr lang="pt-BR" dirty="0" smtClean="0"/>
              <a:t> Gaussiano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9" y="157268"/>
            <a:ext cx="8694254" cy="6520692"/>
          </a:xfrm>
        </p:spPr>
      </p:pic>
    </p:spTree>
    <p:extLst>
      <p:ext uri="{BB962C8B-B14F-4D97-AF65-F5344CB8AC3E}">
        <p14:creationId xmlns:p14="http://schemas.microsoft.com/office/powerpoint/2010/main" val="392537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57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Ruidos</a:t>
            </a:r>
            <a:r>
              <a:rPr lang="pt-BR" dirty="0" smtClean="0"/>
              <a:t> Unipolar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244957"/>
            <a:ext cx="8915400" cy="377762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20" y="496515"/>
            <a:ext cx="12950505" cy="63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Ruidos</a:t>
            </a:r>
            <a:r>
              <a:rPr lang="pt-BR" dirty="0"/>
              <a:t> Unipolar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7" y="492618"/>
            <a:ext cx="8487176" cy="6365382"/>
          </a:xfrm>
        </p:spPr>
      </p:pic>
    </p:spTree>
    <p:extLst>
      <p:ext uri="{BB962C8B-B14F-4D97-AF65-F5344CB8AC3E}">
        <p14:creationId xmlns:p14="http://schemas.microsoft.com/office/powerpoint/2010/main" val="10705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Ruidos</a:t>
            </a:r>
            <a:r>
              <a:rPr lang="pt-BR" dirty="0"/>
              <a:t> Unipolar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51" y="479408"/>
            <a:ext cx="8113689" cy="6085267"/>
          </a:xfrm>
        </p:spPr>
      </p:pic>
    </p:spTree>
    <p:extLst>
      <p:ext uri="{BB962C8B-B14F-4D97-AF65-F5344CB8AC3E}">
        <p14:creationId xmlns:p14="http://schemas.microsoft.com/office/powerpoint/2010/main" val="25839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Ruidos</a:t>
            </a:r>
            <a:r>
              <a:rPr lang="pt-BR" dirty="0" smtClean="0"/>
              <a:t> Bipolar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2" y="672143"/>
            <a:ext cx="8757634" cy="6568225"/>
          </a:xfrm>
        </p:spPr>
      </p:pic>
    </p:spTree>
    <p:extLst>
      <p:ext uri="{BB962C8B-B14F-4D97-AF65-F5344CB8AC3E}">
        <p14:creationId xmlns:p14="http://schemas.microsoft.com/office/powerpoint/2010/main" val="37190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Ruidos</a:t>
            </a:r>
            <a:r>
              <a:rPr lang="pt-BR" dirty="0" smtClean="0"/>
              <a:t> Bipolar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5" y="636711"/>
            <a:ext cx="8139447" cy="6104586"/>
          </a:xfrm>
        </p:spPr>
      </p:pic>
    </p:spTree>
    <p:extLst>
      <p:ext uri="{BB962C8B-B14F-4D97-AF65-F5344CB8AC3E}">
        <p14:creationId xmlns:p14="http://schemas.microsoft.com/office/powerpoint/2010/main" val="31068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Ruidos</a:t>
            </a:r>
            <a:r>
              <a:rPr lang="pt-BR" dirty="0" smtClean="0"/>
              <a:t> Bipolar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76" y="1107584"/>
            <a:ext cx="10461136" cy="5138670"/>
          </a:xfrm>
        </p:spPr>
      </p:pic>
    </p:spTree>
    <p:extLst>
      <p:ext uri="{BB962C8B-B14F-4D97-AF65-F5344CB8AC3E}">
        <p14:creationId xmlns:p14="http://schemas.microsoft.com/office/powerpoint/2010/main" val="38942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Ruidos</a:t>
            </a:r>
            <a:r>
              <a:rPr lang="pt-BR" dirty="0" smtClean="0"/>
              <a:t> Gaussiano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001"/>
            <a:ext cx="12188027" cy="5986945"/>
          </a:xfrm>
        </p:spPr>
      </p:pic>
    </p:spTree>
    <p:extLst>
      <p:ext uri="{BB962C8B-B14F-4D97-AF65-F5344CB8AC3E}">
        <p14:creationId xmlns:p14="http://schemas.microsoft.com/office/powerpoint/2010/main" val="413099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Ruido</a:t>
            </a:r>
            <a:r>
              <a:rPr lang="pt-BR" dirty="0" smtClean="0"/>
              <a:t> Gaussiano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624110"/>
            <a:ext cx="7831370" cy="5873529"/>
          </a:xfrm>
        </p:spPr>
      </p:pic>
    </p:spTree>
    <p:extLst>
      <p:ext uri="{BB962C8B-B14F-4D97-AF65-F5344CB8AC3E}">
        <p14:creationId xmlns:p14="http://schemas.microsoft.com/office/powerpoint/2010/main" val="322991080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24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Cacho</vt:lpstr>
      <vt:lpstr>Atividade 4</vt:lpstr>
      <vt:lpstr>Ruidos Unipolar</vt:lpstr>
      <vt:lpstr>Ruidos Unipolar</vt:lpstr>
      <vt:lpstr>Ruidos Unipolar</vt:lpstr>
      <vt:lpstr>Ruidos Bipolar</vt:lpstr>
      <vt:lpstr>Ruidos Bipolar</vt:lpstr>
      <vt:lpstr>Ruidos Bipolar</vt:lpstr>
      <vt:lpstr>Ruidos Gaussiano</vt:lpstr>
      <vt:lpstr>Ruido Gaussiano</vt:lpstr>
      <vt:lpstr>Ruido Gaussiano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4</dc:title>
  <dc:creator>Rodrigo Melo</dc:creator>
  <cp:lastModifiedBy>Rodrigo Melo</cp:lastModifiedBy>
  <cp:revision>3</cp:revision>
  <dcterms:created xsi:type="dcterms:W3CDTF">2018-09-13T10:38:45Z</dcterms:created>
  <dcterms:modified xsi:type="dcterms:W3CDTF">2018-09-13T11:19:18Z</dcterms:modified>
</cp:coreProperties>
</file>