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562e80c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562e80c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562e80c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562e80c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562e80c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562e80c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562e80c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562e80c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562e80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562e80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562e80c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562e80c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562e80c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562e80c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562e80c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562e80c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562e80c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562e80c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562e80c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3562e80c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562e80c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562e80c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562e80c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562e80c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Morfologia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301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Aryell Dias e Rodrigo Monito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4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3xD_1xE(N4)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11480" l="9383" r="8810" t="15205"/>
          <a:stretch/>
        </p:blipFill>
        <p:spPr>
          <a:xfrm>
            <a:off x="2378000" y="1960550"/>
            <a:ext cx="6408951" cy="2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3xD_1xE(N8)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9665" l="8602" r="8916" t="14288"/>
          <a:stretch/>
        </p:blipFill>
        <p:spPr>
          <a:xfrm>
            <a:off x="2667900" y="1847837"/>
            <a:ext cx="6159851" cy="272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4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3xD(N4)_pf(N4)_1xE(N4)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11716" l="9044" r="9256" t="14964"/>
          <a:stretch/>
        </p:blipFill>
        <p:spPr>
          <a:xfrm>
            <a:off x="1471762" y="2327200"/>
            <a:ext cx="6200475" cy="26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4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3xD(N4)_pf(N4)_3xE(N4)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11653" l="8849" r="9510" t="14546"/>
          <a:stretch/>
        </p:blipFill>
        <p:spPr>
          <a:xfrm>
            <a:off x="1742450" y="2413500"/>
            <a:ext cx="6003550" cy="260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31257" l="7979" r="8811" t="34015"/>
          <a:stretch/>
        </p:blipFill>
        <p:spPr>
          <a:xfrm>
            <a:off x="522351" y="2571750"/>
            <a:ext cx="8102876" cy="166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Na</a:t>
            </a:r>
            <a:r>
              <a:rPr lang="pt-BR"/>
              <a:t>nd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29499" l="7205" r="8019" t="29499"/>
          <a:stretch/>
        </p:blipFill>
        <p:spPr>
          <a:xfrm>
            <a:off x="278950" y="2571750"/>
            <a:ext cx="8589725" cy="20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Or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32072" l="9761" r="8419" t="35979"/>
          <a:stretch/>
        </p:blipFill>
        <p:spPr>
          <a:xfrm>
            <a:off x="362925" y="2878450"/>
            <a:ext cx="8418149" cy="16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Xor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29130" l="7560" r="6720" t="29134"/>
          <a:stretch/>
        </p:blipFill>
        <p:spPr>
          <a:xfrm>
            <a:off x="408350" y="2571750"/>
            <a:ext cx="8409226" cy="20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N4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4267" l="10389" r="8249" t="10727"/>
          <a:stretch/>
        </p:blipFill>
        <p:spPr>
          <a:xfrm>
            <a:off x="2407175" y="1853850"/>
            <a:ext cx="6357951" cy="31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N8	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7779" l="9535" r="9038" t="10839"/>
          <a:stretch/>
        </p:blipFill>
        <p:spPr>
          <a:xfrm>
            <a:off x="2259575" y="1853850"/>
            <a:ext cx="6609026" cy="31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3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2xD_pf_1xE(N4)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7524" l="9263" r="9263" t="11477"/>
          <a:stretch/>
        </p:blipFill>
        <p:spPr>
          <a:xfrm>
            <a:off x="2613369" y="1275337"/>
            <a:ext cx="6428707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3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2xD_pf_2xE(N4)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7757" l="9040" r="7479" t="11940"/>
          <a:stretch/>
        </p:blipFill>
        <p:spPr>
          <a:xfrm>
            <a:off x="2587425" y="1318649"/>
            <a:ext cx="6403651" cy="29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