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4"/>
  </p:notesMasterIdLst>
  <p:handoutMasterIdLst>
    <p:handoutMasterId r:id="rId15"/>
  </p:handoutMasterIdLst>
  <p:sldIdLst>
    <p:sldId id="392" r:id="rId5"/>
    <p:sldId id="389" r:id="rId6"/>
    <p:sldId id="393" r:id="rId7"/>
    <p:sldId id="270" r:id="rId8"/>
    <p:sldId id="281" r:id="rId9"/>
    <p:sldId id="317" r:id="rId10"/>
    <p:sldId id="321" r:id="rId11"/>
    <p:sldId id="268" r:id="rId12"/>
    <p:sldId id="39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5" d="100"/>
          <a:sy n="85" d="100"/>
        </p:scale>
        <p:origin x="590" y="53"/>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1/7/2023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2_Title">
    <p:spTree>
      <p:nvGrpSpPr>
        <p:cNvPr id="1" name=""/>
        <p:cNvGrpSpPr/>
        <p:nvPr/>
      </p:nvGrpSpPr>
      <p:grpSpPr>
        <a:xfrm>
          <a:off x="0" y="0"/>
          <a:ext cx="0" cy="0"/>
          <a:chOff x="0" y="0"/>
          <a:chExt cx="0" cy="0"/>
        </a:xfrm>
      </p:grpSpPr>
      <p:sp>
        <p:nvSpPr>
          <p:cNvPr id="11" name="3DFloat"/>
          <p:cNvSpPr txBox="1">
            <a:spLocks noGrp="1"/>
          </p:cNvSpPr>
          <p:nvPr>
            <p:ph type="title" hasCustomPrompt="1"/>
          </p:nvPr>
        </p:nvSpPr>
        <p:spPr>
          <a:xfrm>
            <a:off x="7999414" y="1051551"/>
            <a:ext cx="3565524" cy="2384899"/>
          </a:xfrm>
          <a:prstGeom prst="rect">
            <a:avLst/>
          </a:prstGeom>
        </p:spPr>
        <p:txBody>
          <a:bodyPr anchor="b">
            <a:normAutofit/>
          </a:bodyPr>
          <a:lstStyle/>
          <a:p>
            <a:r>
              <a:t>3DFloat</a:t>
            </a:r>
          </a:p>
        </p:txBody>
      </p:sp>
      <p:sp>
        <p:nvSpPr>
          <p:cNvPr id="12" name="Picture Placeholder 13"/>
          <p:cNvSpPr>
            <a:spLocks noGrp="1"/>
          </p:cNvSpPr>
          <p:nvPr>
            <p:ph type="pic" idx="21"/>
          </p:nvPr>
        </p:nvSpPr>
        <p:spPr>
          <a:xfrm>
            <a:off x="0" y="0"/>
            <a:ext cx="7452360" cy="6858000"/>
          </a:xfrm>
          <a:prstGeom prst="rect">
            <a:avLst/>
          </a:prstGeom>
        </p:spPr>
        <p:txBody>
          <a:bodyPr lIns="91439" tIns="45719" rIns="91439" bIns="45719"/>
          <a:lstStyle/>
          <a:p>
            <a:endParaRPr/>
          </a:p>
        </p:txBody>
      </p:sp>
      <p:sp>
        <p:nvSpPr>
          <p:cNvPr id="13" name="Oval 7"/>
          <p:cNvSpPr/>
          <p:nvPr/>
        </p:nvSpPr>
        <p:spPr>
          <a:xfrm>
            <a:off x="7999413" y="445271"/>
            <a:ext cx="360001" cy="360001"/>
          </a:xfrm>
          <a:prstGeom prst="ellipse">
            <a:avLst/>
          </a:prstGeom>
          <a:gradFill>
            <a:gsLst>
              <a:gs pos="60000">
                <a:srgbClr val="1B192E"/>
              </a:gs>
              <a:gs pos="100000">
                <a:srgbClr val="7771B2"/>
              </a:gs>
            </a:gsLst>
            <a:path path="circle">
              <a:fillToRect l="119636" t="37721" r="-19636" b="62278"/>
            </a:path>
          </a:gradFill>
          <a:ln w="12700">
            <a:miter lim="400000"/>
          </a:ln>
        </p:spPr>
        <p:txBody>
          <a:bodyPr lIns="45719" rIns="45719" anchor="ctr"/>
          <a:lstStyle/>
          <a:p>
            <a:pPr algn="ctr">
              <a:defRPr>
                <a:solidFill>
                  <a:srgbClr val="FFFFFF"/>
                </a:solidFill>
              </a:defRPr>
            </a:pPr>
            <a:endParaRPr/>
          </a:p>
        </p:txBody>
      </p:sp>
      <p:grpSp>
        <p:nvGrpSpPr>
          <p:cNvPr id="16" name="Group 8"/>
          <p:cNvGrpSpPr/>
          <p:nvPr/>
        </p:nvGrpSpPr>
        <p:grpSpPr>
          <a:xfrm>
            <a:off x="10835021" y="5500185"/>
            <a:ext cx="828360" cy="828359"/>
            <a:chOff x="0" y="0"/>
            <a:chExt cx="828358" cy="828358"/>
          </a:xfrm>
        </p:grpSpPr>
        <p:sp>
          <p:nvSpPr>
            <p:cNvPr id="14" name="Freeform: Shape 9"/>
            <p:cNvSpPr/>
            <p:nvPr/>
          </p:nvSpPr>
          <p:spPr>
            <a:xfrm rot="13500000">
              <a:off x="144178" y="98442"/>
              <a:ext cx="540002" cy="63147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287" y="15923"/>
                  </a:lnTo>
                  <a:lnTo>
                    <a:pt x="21381" y="16052"/>
                  </a:lnTo>
                  <a:cubicBezTo>
                    <a:pt x="21524" y="16352"/>
                    <a:pt x="21600" y="16663"/>
                    <a:pt x="21600" y="16982"/>
                  </a:cubicBezTo>
                  <a:cubicBezTo>
                    <a:pt x="21600" y="19533"/>
                    <a:pt x="16765" y="21600"/>
                    <a:pt x="10800" y="21600"/>
                  </a:cubicBezTo>
                  <a:cubicBezTo>
                    <a:pt x="4835" y="21600"/>
                    <a:pt x="0" y="19533"/>
                    <a:pt x="0" y="16982"/>
                  </a:cubicBezTo>
                  <a:cubicBezTo>
                    <a:pt x="0" y="16663"/>
                    <a:pt x="76" y="16352"/>
                    <a:pt x="219" y="16052"/>
                  </a:cubicBezTo>
                  <a:lnTo>
                    <a:pt x="313" y="15923"/>
                  </a:lnTo>
                  <a:lnTo>
                    <a:pt x="10800" y="0"/>
                  </a:lnTo>
                  <a:close/>
                </a:path>
              </a:pathLst>
            </a:custGeom>
            <a:gradFill flip="none" rotWithShape="1">
              <a:gsLst>
                <a:gs pos="30000">
                  <a:srgbClr val="2C284A"/>
                </a:gs>
                <a:gs pos="40000">
                  <a:srgbClr val="3C3867"/>
                </a:gs>
                <a:gs pos="60000">
                  <a:srgbClr val="2C284A"/>
                </a:gs>
                <a:gs pos="100000">
                  <a:srgbClr val="1B192E"/>
                </a:gs>
              </a:gsLst>
              <a:lin ang="599999"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Oval 10"/>
            <p:cNvSpPr/>
            <p:nvPr/>
          </p:nvSpPr>
          <p:spPr>
            <a:xfrm rot="18900000">
              <a:off x="406979" y="16377"/>
              <a:ext cx="270001" cy="540003"/>
            </a:xfrm>
            <a:prstGeom prst="ellipse">
              <a:avLst/>
            </a:prstGeom>
            <a:solidFill>
              <a:srgbClr val="2C28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17" name="Body Level One…"/>
          <p:cNvSpPr txBox="1">
            <a:spLocks noGrp="1"/>
          </p:cNvSpPr>
          <p:nvPr>
            <p:ph type="body" sz="quarter" idx="1"/>
          </p:nvPr>
        </p:nvSpPr>
        <p:spPr>
          <a:xfrm>
            <a:off x="7999413" y="3568700"/>
            <a:ext cx="3565525" cy="1731964"/>
          </a:xfrm>
          <a:prstGeom prst="rect">
            <a:avLst/>
          </a:prstGeom>
        </p:spPr>
        <p:txBody>
          <a:bodyPr>
            <a:normAutofit/>
          </a:bodyPr>
          <a:lstStyle>
            <a:lvl1pPr>
              <a:buSzTx/>
              <a:buFontTx/>
              <a:buNone/>
            </a:lvl1pPr>
            <a:lvl2pPr marL="228600" indent="228600">
              <a:buSzTx/>
              <a:buFontTx/>
              <a:buNone/>
            </a:lvl2pPr>
            <a:lvl3pPr marL="228600" indent="685800">
              <a:buSzTx/>
              <a:buFontTx/>
              <a:buNone/>
            </a:lvl3pPr>
            <a:lvl4pPr marL="228600" indent="1143000">
              <a:buSzTx/>
              <a:buFontTx/>
              <a:buNone/>
            </a:lvl4pPr>
            <a:lvl5pPr marL="228600" indent="1600200">
              <a:buSzTx/>
              <a:buFontTx/>
              <a:buNone/>
            </a:lvl5pPr>
          </a:lstStyle>
          <a:p>
            <a:r>
              <a:t>Body Level One</a:t>
            </a:r>
          </a:p>
          <a:p>
            <a:pPr lvl="1"/>
            <a:r>
              <a:t>Body Level Two</a:t>
            </a:r>
          </a:p>
          <a:p>
            <a:pPr lvl="2"/>
            <a:r>
              <a:t>Body Level Three</a:t>
            </a:r>
          </a:p>
          <a:p>
            <a:pPr lvl="3"/>
            <a:r>
              <a:t>Body Level Four</a:t>
            </a:r>
          </a:p>
          <a:p>
            <a:pPr lvl="4"/>
            <a:r>
              <a:t>Body Level Five</a:t>
            </a:r>
          </a:p>
        </p:txBody>
      </p:sp>
      <p:sp>
        <p:nvSpPr>
          <p:cNvPr id="18"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6257592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 id="2147483735" r:id="rId17"/>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Freeform: Shape 10"/>
          <p:cNvSpPr/>
          <p:nvPr/>
        </p:nvSpPr>
        <p:spPr>
          <a:xfrm rot="2700000">
            <a:off x="612445" y="481887"/>
            <a:ext cx="1080000" cy="126294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287" y="15923"/>
                </a:lnTo>
                <a:lnTo>
                  <a:pt x="21381" y="16052"/>
                </a:lnTo>
                <a:cubicBezTo>
                  <a:pt x="21524" y="16352"/>
                  <a:pt x="21600" y="16663"/>
                  <a:pt x="21600" y="16982"/>
                </a:cubicBezTo>
                <a:cubicBezTo>
                  <a:pt x="21600" y="19533"/>
                  <a:pt x="16765" y="21600"/>
                  <a:pt x="10800" y="21600"/>
                </a:cubicBezTo>
                <a:cubicBezTo>
                  <a:pt x="4835" y="21600"/>
                  <a:pt x="0" y="19533"/>
                  <a:pt x="0" y="16982"/>
                </a:cubicBezTo>
                <a:cubicBezTo>
                  <a:pt x="0" y="16663"/>
                  <a:pt x="76" y="16352"/>
                  <a:pt x="219" y="16052"/>
                </a:cubicBezTo>
                <a:lnTo>
                  <a:pt x="313" y="15923"/>
                </a:lnTo>
                <a:lnTo>
                  <a:pt x="10800" y="0"/>
                </a:lnTo>
                <a:close/>
              </a:path>
            </a:pathLst>
          </a:custGeom>
          <a:gradFill>
            <a:gsLst>
              <a:gs pos="30000">
                <a:srgbClr val="2C284A"/>
              </a:gs>
              <a:gs pos="40000">
                <a:srgbClr val="454075"/>
              </a:gs>
              <a:gs pos="60000">
                <a:srgbClr val="2C284A"/>
              </a:gs>
              <a:gs pos="100000">
                <a:srgbClr val="1B192E"/>
              </a:gs>
            </a:gsLst>
            <a:lin ang="599999"/>
          </a:gradFill>
          <a:ln w="12700">
            <a:miter lim="400000"/>
          </a:ln>
        </p:spPr>
        <p:txBody>
          <a:bodyPr lIns="45719" rIns="45719" anchor="ctr"/>
          <a:lstStyle/>
          <a:p>
            <a:pPr algn="ctr">
              <a:defRPr>
                <a:solidFill>
                  <a:srgbClr val="FFFFFF"/>
                </a:solidFill>
              </a:defRPr>
            </a:pPr>
            <a:endParaRPr/>
          </a:p>
        </p:txBody>
      </p:sp>
      <p:sp>
        <p:nvSpPr>
          <p:cNvPr id="246" name="Oval 12"/>
          <p:cNvSpPr/>
          <p:nvPr/>
        </p:nvSpPr>
        <p:spPr>
          <a:xfrm rot="8100000">
            <a:off x="626845" y="828961"/>
            <a:ext cx="540001" cy="1080001"/>
          </a:xfrm>
          <a:prstGeom prst="ellipse">
            <a:avLst/>
          </a:prstGeom>
          <a:gradFill>
            <a:gsLst>
              <a:gs pos="50000">
                <a:srgbClr val="23213C"/>
              </a:gs>
              <a:gs pos="100000">
                <a:srgbClr val="2C284A"/>
              </a:gs>
            </a:gsLst>
            <a:lin ang="5400000"/>
          </a:gradFill>
          <a:ln w="12700">
            <a:miter lim="400000"/>
          </a:ln>
        </p:spPr>
        <p:txBody>
          <a:bodyPr lIns="45719" rIns="45719" anchor="ctr"/>
          <a:lstStyle/>
          <a:p>
            <a:pPr algn="ctr">
              <a:defRPr>
                <a:solidFill>
                  <a:srgbClr val="FFFFFF"/>
                </a:solidFill>
              </a:defRPr>
            </a:pPr>
            <a:endParaRPr/>
          </a:p>
        </p:txBody>
      </p:sp>
      <p:sp>
        <p:nvSpPr>
          <p:cNvPr id="247" name="Oval 14"/>
          <p:cNvSpPr/>
          <p:nvPr/>
        </p:nvSpPr>
        <p:spPr>
          <a:xfrm>
            <a:off x="1800802" y="2472855"/>
            <a:ext cx="360001" cy="360001"/>
          </a:xfrm>
          <a:prstGeom prst="ellipse">
            <a:avLst/>
          </a:prstGeom>
          <a:gradFill>
            <a:gsLst>
              <a:gs pos="60000">
                <a:srgbClr val="1B192E"/>
              </a:gs>
              <a:gs pos="100000">
                <a:srgbClr val="7771B2"/>
              </a:gs>
            </a:gsLst>
            <a:path path="circle">
              <a:fillToRect l="119636" t="37721" r="-19636" b="62278"/>
            </a:path>
          </a:gradFill>
          <a:ln w="12700">
            <a:miter lim="400000"/>
          </a:ln>
        </p:spPr>
        <p:txBody>
          <a:bodyPr lIns="45719" rIns="45719" anchor="ctr"/>
          <a:lstStyle/>
          <a:p>
            <a:pPr algn="ctr">
              <a:defRPr>
                <a:solidFill>
                  <a:srgbClr val="FFFFFF"/>
                </a:solidFill>
              </a:defRPr>
            </a:pPr>
            <a:endParaRPr/>
          </a:p>
        </p:txBody>
      </p:sp>
      <p:grpSp>
        <p:nvGrpSpPr>
          <p:cNvPr id="252" name="Group 16"/>
          <p:cNvGrpSpPr/>
          <p:nvPr/>
        </p:nvGrpSpPr>
        <p:grpSpPr>
          <a:xfrm>
            <a:off x="1292492" y="4299807"/>
            <a:ext cx="2083887" cy="2083886"/>
            <a:chOff x="0" y="0"/>
            <a:chExt cx="2083885" cy="2083885"/>
          </a:xfrm>
        </p:grpSpPr>
        <p:sp>
          <p:nvSpPr>
            <p:cNvPr id="248" name="Freeform: Shape 17"/>
            <p:cNvSpPr/>
            <p:nvPr/>
          </p:nvSpPr>
          <p:spPr>
            <a:xfrm rot="8100000" flipH="1">
              <a:off x="163491" y="634348"/>
              <a:ext cx="1853970" cy="92698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9671"/>
                    <a:pt x="21600" y="21600"/>
                  </a:cubicBezTo>
                  <a:lnTo>
                    <a:pt x="16200" y="21600"/>
                  </a:lnTo>
                  <a:cubicBezTo>
                    <a:pt x="16200" y="15635"/>
                    <a:pt x="13782" y="10800"/>
                    <a:pt x="10800" y="10800"/>
                  </a:cubicBezTo>
                  <a:cubicBezTo>
                    <a:pt x="7818" y="10800"/>
                    <a:pt x="5400" y="15635"/>
                    <a:pt x="5400" y="21600"/>
                  </a:cubicBezTo>
                  <a:lnTo>
                    <a:pt x="0" y="21600"/>
                  </a:lnTo>
                  <a:cubicBezTo>
                    <a:pt x="0" y="9671"/>
                    <a:pt x="4835" y="0"/>
                    <a:pt x="10800" y="0"/>
                  </a:cubicBezTo>
                  <a:close/>
                </a:path>
              </a:pathLst>
            </a:custGeom>
            <a:solidFill>
              <a:srgbClr val="1B192E"/>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49" name="Freeform: Shape 18"/>
            <p:cNvSpPr/>
            <p:nvPr/>
          </p:nvSpPr>
          <p:spPr>
            <a:xfrm rot="8100000" flipH="1">
              <a:off x="114958" y="495397"/>
              <a:ext cx="1853970" cy="10930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9671"/>
                    <a:pt x="21600" y="21600"/>
                  </a:cubicBezTo>
                  <a:lnTo>
                    <a:pt x="16200" y="21600"/>
                  </a:lnTo>
                  <a:cubicBezTo>
                    <a:pt x="16200" y="15635"/>
                    <a:pt x="13782" y="10800"/>
                    <a:pt x="10800" y="10800"/>
                  </a:cubicBezTo>
                  <a:cubicBezTo>
                    <a:pt x="7818" y="10800"/>
                    <a:pt x="5400" y="15635"/>
                    <a:pt x="5400" y="21600"/>
                  </a:cubicBezTo>
                  <a:lnTo>
                    <a:pt x="0" y="21600"/>
                  </a:lnTo>
                  <a:cubicBezTo>
                    <a:pt x="0" y="9671"/>
                    <a:pt x="4835" y="0"/>
                    <a:pt x="10800" y="0"/>
                  </a:cubicBezTo>
                  <a:close/>
                </a:path>
              </a:pathLst>
            </a:custGeom>
            <a:solidFill>
              <a:srgbClr val="7771B2">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0" name="Oval 19"/>
            <p:cNvSpPr/>
            <p:nvPr/>
          </p:nvSpPr>
          <p:spPr>
            <a:xfrm rot="2700000" flipH="1">
              <a:off x="1198230" y="44825"/>
              <a:ext cx="107099" cy="466591"/>
            </a:xfrm>
            <a:prstGeom prst="ellipse">
              <a:avLst/>
            </a:prstGeom>
            <a:solidFill>
              <a:srgbClr val="2C28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1" name="Oval 20"/>
            <p:cNvSpPr/>
            <p:nvPr/>
          </p:nvSpPr>
          <p:spPr>
            <a:xfrm rot="2700000" flipH="1">
              <a:off x="217204" y="1025851"/>
              <a:ext cx="107099" cy="466591"/>
            </a:xfrm>
            <a:prstGeom prst="ellipse">
              <a:avLst/>
            </a:prstGeom>
            <a:solidFill>
              <a:srgbClr val="2C28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253" name="Rectangle 22"/>
          <p:cNvSpPr/>
          <p:nvPr/>
        </p:nvSpPr>
        <p:spPr>
          <a:xfrm>
            <a:off x="0" y="0"/>
            <a:ext cx="12192000" cy="6858000"/>
          </a:xfrm>
          <a:prstGeom prst="rect">
            <a:avLst/>
          </a:prstGeom>
          <a:solidFill>
            <a:srgbClr val="1B192E"/>
          </a:solidFill>
          <a:ln w="12700">
            <a:miter lim="400000"/>
          </a:ln>
        </p:spPr>
        <p:txBody>
          <a:bodyPr lIns="45719" rIns="45719" anchor="ctr"/>
          <a:lstStyle/>
          <a:p>
            <a:pPr algn="ctr">
              <a:defRPr>
                <a:solidFill>
                  <a:srgbClr val="FFFFFF"/>
                </a:solidFill>
              </a:defRPr>
            </a:pPr>
            <a:endParaRPr/>
          </a:p>
        </p:txBody>
      </p:sp>
      <p:sp>
        <p:nvSpPr>
          <p:cNvPr id="254" name="Title 1"/>
          <p:cNvSpPr txBox="1">
            <a:spLocks noGrp="1"/>
          </p:cNvSpPr>
          <p:nvPr>
            <p:ph type="ctrTitle"/>
          </p:nvPr>
        </p:nvSpPr>
        <p:spPr>
          <a:xfrm>
            <a:off x="6203950" y="549275"/>
            <a:ext cx="5437188" cy="2986235"/>
          </a:xfrm>
          <a:prstGeom prst="rect">
            <a:avLst/>
          </a:prstGeom>
        </p:spPr>
        <p:txBody>
          <a:bodyPr/>
          <a:lstStyle>
            <a:lvl1pPr>
              <a:defRPr sz="6400"/>
            </a:lvl1pPr>
          </a:lstStyle>
          <a:p>
            <a:r>
              <a:t>Team Falcon</a:t>
            </a:r>
          </a:p>
        </p:txBody>
      </p:sp>
      <p:grpSp>
        <p:nvGrpSpPr>
          <p:cNvPr id="257" name="Picture Placeholder 5"/>
          <p:cNvGrpSpPr/>
          <p:nvPr/>
        </p:nvGrpSpPr>
        <p:grpSpPr>
          <a:xfrm>
            <a:off x="550862" y="1079223"/>
            <a:ext cx="5102226" cy="4701140"/>
            <a:chOff x="0" y="0"/>
            <a:chExt cx="5102225" cy="4701138"/>
          </a:xfrm>
        </p:grpSpPr>
        <p:sp>
          <p:nvSpPr>
            <p:cNvPr id="255" name="Rectangle"/>
            <p:cNvSpPr/>
            <p:nvPr/>
          </p:nvSpPr>
          <p:spPr>
            <a:xfrm>
              <a:off x="0" y="0"/>
              <a:ext cx="5102225" cy="4701139"/>
            </a:xfrm>
            <a:prstGeom prst="rect">
              <a:avLst/>
            </a:prstGeom>
            <a:solidFill>
              <a:schemeClr val="accent5"/>
            </a:solidFill>
            <a:ln w="12700" cap="flat">
              <a:noFill/>
              <a:miter lim="400000"/>
            </a:ln>
            <a:effectLst/>
          </p:spPr>
          <p:txBody>
            <a:bodyPr wrap="square" lIns="45719" tIns="45719" rIns="45719" bIns="45719" numCol="1" anchor="ctr">
              <a:noAutofit/>
            </a:bodyPr>
            <a:lstStyle/>
            <a:p>
              <a:endParaRPr/>
            </a:p>
          </p:txBody>
        </p:sp>
        <p:pic>
          <p:nvPicPr>
            <p:cNvPr id="256" name="image1.png" descr="image1.png"/>
            <p:cNvPicPr>
              <a:picLocks noChangeAspect="1"/>
            </p:cNvPicPr>
            <p:nvPr/>
          </p:nvPicPr>
          <p:blipFill>
            <a:blip r:embed="rId2"/>
            <a:srcRect t="3699" b="3698"/>
            <a:stretch>
              <a:fillRect/>
            </a:stretch>
          </p:blipFill>
          <p:spPr>
            <a:xfrm>
              <a:off x="0" y="0"/>
              <a:ext cx="5102225" cy="4701139"/>
            </a:xfrm>
            <a:prstGeom prst="rect">
              <a:avLst/>
            </a:prstGeom>
            <a:ln w="12700" cap="flat">
              <a:noFill/>
              <a:miter lim="400000"/>
            </a:ln>
            <a:effectLst/>
          </p:spPr>
        </p:pic>
      </p:grpSp>
      <p:sp>
        <p:nvSpPr>
          <p:cNvPr id="258" name="Subtitle 2"/>
          <p:cNvSpPr txBox="1">
            <a:spLocks noGrp="1"/>
          </p:cNvSpPr>
          <p:nvPr>
            <p:ph type="subTitle" sz="quarter" idx="1"/>
          </p:nvPr>
        </p:nvSpPr>
        <p:spPr>
          <a:xfrm>
            <a:off x="6203950" y="4084784"/>
            <a:ext cx="4545647" cy="1818177"/>
          </a:xfrm>
          <a:prstGeom prst="rect">
            <a:avLst/>
          </a:prstGeom>
        </p:spPr>
        <p:txBody>
          <a:bodyPr/>
          <a:lstStyle>
            <a:lvl1pPr algn="ctr">
              <a:defRPr sz="2400"/>
            </a:lvl1pPr>
          </a:lstStyle>
          <a:p>
            <a:r>
              <a:rPr lang="en-IN" dirty="0"/>
              <a:t>Fine Air</a:t>
            </a:r>
            <a:endParaRPr dirty="0"/>
          </a:p>
        </p:txBody>
      </p:sp>
      <p:pic>
        <p:nvPicPr>
          <p:cNvPr id="2052" name="Picture 4" descr="clean air Icon 3899012">
            <a:extLst>
              <a:ext uri="{FF2B5EF4-FFF2-40B4-BE49-F238E27FC236}">
                <a16:creationId xmlns:a16="http://schemas.microsoft.com/office/drawing/2014/main" id="{7B0C7B29-1F8D-59D0-E3C9-85FE9DA531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273" y="4244255"/>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lean air Icon 3898985">
            <a:extLst>
              <a:ext uri="{FF2B5EF4-FFF2-40B4-BE49-F238E27FC236}">
                <a16:creationId xmlns:a16="http://schemas.microsoft.com/office/drawing/2014/main" id="{FD18BB94-7E69-E91D-1C14-C0BFB328E8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9340" y="416461"/>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57"/>
                                        </p:tgtEl>
                                        <p:attrNameLst>
                                          <p:attrName>style.visibility</p:attrName>
                                        </p:attrNameLst>
                                      </p:cBhvr>
                                      <p:to>
                                        <p:strVal val="visible"/>
                                      </p:to>
                                    </p:set>
                                    <p:anim calcmode="lin" valueType="num">
                                      <p:cBhvr>
                                        <p:cTn id="7" dur="500" fill="hold"/>
                                        <p:tgtEl>
                                          <p:spTgt spid="257"/>
                                        </p:tgtEl>
                                        <p:attrNameLst>
                                          <p:attrName>ppt_x</p:attrName>
                                        </p:attrNameLst>
                                      </p:cBhvr>
                                      <p:tavLst>
                                        <p:tav tm="0">
                                          <p:val>
                                            <p:strVal val="#ppt_x"/>
                                          </p:val>
                                        </p:tav>
                                        <p:tav tm="100000">
                                          <p:val>
                                            <p:strVal val="#ppt_x"/>
                                          </p:val>
                                        </p:tav>
                                      </p:tavLst>
                                    </p:anim>
                                    <p:anim calcmode="lin" valueType="num">
                                      <p:cBhvr>
                                        <p:cTn id="8" dur="500" fill="hold"/>
                                        <p:tgtEl>
                                          <p:spTgt spid="25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iterate>
                                    <p:tmAbs val="0"/>
                                  </p:iterate>
                                  <p:childTnLst>
                                    <p:set>
                                      <p:cBhvr>
                                        <p:cTn id="11" fill="hold"/>
                                        <p:tgtEl>
                                          <p:spTgt spid="254"/>
                                        </p:tgtEl>
                                        <p:attrNameLst>
                                          <p:attrName>style.visibility</p:attrName>
                                        </p:attrNameLst>
                                      </p:cBhvr>
                                      <p:to>
                                        <p:strVal val="visible"/>
                                      </p:to>
                                    </p:set>
                                    <p:anim calcmode="lin" valueType="num">
                                      <p:cBhvr>
                                        <p:cTn id="12" dur="500" fill="hold"/>
                                        <p:tgtEl>
                                          <p:spTgt spid="254"/>
                                        </p:tgtEl>
                                        <p:attrNameLst>
                                          <p:attrName>ppt_x</p:attrName>
                                        </p:attrNameLst>
                                      </p:cBhvr>
                                      <p:tavLst>
                                        <p:tav tm="0">
                                          <p:val>
                                            <p:strVal val="#ppt_x"/>
                                          </p:val>
                                        </p:tav>
                                        <p:tav tm="100000">
                                          <p:val>
                                            <p:strVal val="#ppt_x"/>
                                          </p:val>
                                        </p:tav>
                                      </p:tavLst>
                                    </p:anim>
                                    <p:anim calcmode="lin" valueType="num">
                                      <p:cBhvr>
                                        <p:cTn id="13" dur="500" fill="hold"/>
                                        <p:tgtEl>
                                          <p:spTgt spid="25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iterate>
                                    <p:tmAbs val="0"/>
                                  </p:iterate>
                                  <p:childTnLst>
                                    <p:set>
                                      <p:cBhvr>
                                        <p:cTn id="16" fill="hold"/>
                                        <p:tgtEl>
                                          <p:spTgt spid="258">
                                            <p:bg/>
                                          </p:spTgt>
                                        </p:tgtEl>
                                        <p:attrNameLst>
                                          <p:attrName>style.visibility</p:attrName>
                                        </p:attrNameLst>
                                      </p:cBhvr>
                                      <p:to>
                                        <p:strVal val="visible"/>
                                      </p:to>
                                    </p:set>
                                    <p:anim calcmode="lin" valueType="num">
                                      <p:cBhvr>
                                        <p:cTn id="17" dur="500" fill="hold"/>
                                        <p:tgtEl>
                                          <p:spTgt spid="258">
                                            <p:bg/>
                                          </p:spTgt>
                                        </p:tgtEl>
                                        <p:attrNameLst>
                                          <p:attrName>ppt_x</p:attrName>
                                        </p:attrNameLst>
                                      </p:cBhvr>
                                      <p:tavLst>
                                        <p:tav tm="0">
                                          <p:val>
                                            <p:strVal val="#ppt_x"/>
                                          </p:val>
                                        </p:tav>
                                        <p:tav tm="100000">
                                          <p:val>
                                            <p:strVal val="#ppt_x"/>
                                          </p:val>
                                        </p:tav>
                                      </p:tavLst>
                                    </p:anim>
                                    <p:anim calcmode="lin" valueType="num">
                                      <p:cBhvr>
                                        <p:cTn id="18" dur="500" fill="hold"/>
                                        <p:tgtEl>
                                          <p:spTgt spid="258">
                                            <p:bg/>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iterate>
                                    <p:tmAbs val="0"/>
                                  </p:iterate>
                                  <p:childTnLst>
                                    <p:set>
                                      <p:cBhvr>
                                        <p:cTn id="20" fill="hold"/>
                                        <p:tgtEl>
                                          <p:spTgt spid="258">
                                            <p:txEl>
                                              <p:pRg st="0" end="0"/>
                                            </p:txEl>
                                          </p:spTgt>
                                        </p:tgtEl>
                                        <p:attrNameLst>
                                          <p:attrName>style.visibility</p:attrName>
                                        </p:attrNameLst>
                                      </p:cBhvr>
                                      <p:to>
                                        <p:strVal val="visible"/>
                                      </p:to>
                                    </p:set>
                                    <p:anim calcmode="lin" valueType="num">
                                      <p:cBhvr>
                                        <p:cTn id="21" dur="500" fill="hold"/>
                                        <p:tgtEl>
                                          <p:spTgt spid="258">
                                            <p:txEl>
                                              <p:pRg st="0" end="0"/>
                                            </p:txEl>
                                          </p:spTgt>
                                        </p:tgtEl>
                                        <p:attrNameLst>
                                          <p:attrName>ppt_x</p:attrName>
                                        </p:attrNameLst>
                                      </p:cBhvr>
                                      <p:tavLst>
                                        <p:tav tm="0">
                                          <p:val>
                                            <p:strVal val="#ppt_x"/>
                                          </p:val>
                                        </p:tav>
                                        <p:tav tm="100000">
                                          <p:val>
                                            <p:strVal val="#ppt_x"/>
                                          </p:val>
                                        </p:tav>
                                      </p:tavLst>
                                    </p:anim>
                                    <p:anim calcmode="lin" valueType="num">
                                      <p:cBhvr>
                                        <p:cTn id="22" dur="500" fill="hold"/>
                                        <p:tgtEl>
                                          <p:spTgt spid="25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animBg="1" advAuto="0"/>
      <p:bldP spid="257" grpId="0" animBg="1" advAuto="0"/>
      <p:bldP spid="258" grpId="0" build="p"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713644"/>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Introduction</a:t>
            </a:r>
          </a:p>
          <a:p>
            <a:r>
              <a:rPr lang="en-US" dirty="0"/>
              <a:t>Idea</a:t>
            </a:r>
          </a:p>
          <a:p>
            <a:r>
              <a:rPr lang="en-US" dirty="0"/>
              <a:t>Implementation</a:t>
            </a:r>
          </a:p>
          <a:p>
            <a:r>
              <a:rPr lang="en-US" dirty="0"/>
              <a:t>Features</a:t>
            </a:r>
          </a:p>
          <a:p>
            <a:r>
              <a:rPr lang="en-US" dirty="0"/>
              <a:t>Vision</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dirty="0"/>
              <a:t>Saturday, January 7, 2023</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TEAM FALCON</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 presetClass="entr" presetSubtype="4"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6CEDA-F1A3-44E4-8A88-2A00341BC9F6}"/>
              </a:ext>
            </a:extLst>
          </p:cNvPr>
          <p:cNvSpPr>
            <a:spLocks noGrp="1"/>
          </p:cNvSpPr>
          <p:nvPr>
            <p:ph type="title"/>
          </p:nvPr>
        </p:nvSpPr>
        <p:spPr>
          <a:xfrm>
            <a:off x="550864" y="549275"/>
            <a:ext cx="3565524" cy="723713"/>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B53FF41-34B7-4239-B096-C1E79FAE4BD3}"/>
              </a:ext>
            </a:extLst>
          </p:cNvPr>
          <p:cNvSpPr>
            <a:spLocks noGrp="1"/>
          </p:cNvSpPr>
          <p:nvPr>
            <p:ph idx="1"/>
          </p:nvPr>
        </p:nvSpPr>
        <p:spPr>
          <a:xfrm>
            <a:off x="170331" y="1272988"/>
            <a:ext cx="5208494" cy="4882590"/>
          </a:xfrm>
        </p:spPr>
        <p:txBody>
          <a:bodyPr/>
          <a:lstStyle/>
          <a:p>
            <a:r>
              <a:rPr lang="en-US" sz="2000" dirty="0"/>
              <a:t>    Vehicles have a prominent role in our lives. Nearly 27% of the air pollution in India is caused due to vehicles. According to the law, we have a way of monitoring and controlling the pollutants emitted by vehicles, but how efficient it is in controlling vehicle pollution is a different matter. The way to monitor the pollution caused by vehicles is a pollution certificate, which certifies that the vehicle is emitting a certain amount of pollution and if the vehicle emits more than that, they need to get the car serviced. But most vehicles cause more air pollution more than the regulated amount and easily get away with it. So, our pollution monitoring system has a loophole.</a:t>
            </a:r>
          </a:p>
          <a:p>
            <a:endParaRPr lang="en-IN" dirty="0"/>
          </a:p>
        </p:txBody>
      </p:sp>
      <p:sp>
        <p:nvSpPr>
          <p:cNvPr id="7" name="Date Placeholder 6">
            <a:extLst>
              <a:ext uri="{FF2B5EF4-FFF2-40B4-BE49-F238E27FC236}">
                <a16:creationId xmlns:a16="http://schemas.microsoft.com/office/drawing/2014/main" id="{243B6BF3-33B9-41A2-B4C5-AB41FDB1E241}"/>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86A851A2-D49F-4736-A28C-BB7BCD71C90A}"/>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61627517-B860-427A-B9D1-F73B1CFA9270}"/>
              </a:ext>
            </a:extLst>
          </p:cNvPr>
          <p:cNvSpPr>
            <a:spLocks noGrp="1"/>
          </p:cNvSpPr>
          <p:nvPr>
            <p:ph type="sldNum" sz="quarter" idx="12"/>
          </p:nvPr>
        </p:nvSpPr>
        <p:spPr/>
        <p:txBody>
          <a:bodyPr/>
          <a:lstStyle/>
          <a:p>
            <a:fld id="{DBA1B0FB-D917-4C8C-928F-313BD683BF39}" type="slidenum">
              <a:rPr lang="en-US" smtClean="0"/>
              <a:t>3</a:t>
            </a:fld>
            <a:endParaRPr lang="en-US"/>
          </a:p>
        </p:txBody>
      </p:sp>
      <p:pic>
        <p:nvPicPr>
          <p:cNvPr id="10" name="Picture 9" descr="Chart&#10;&#10;Description automatically generated">
            <a:extLst>
              <a:ext uri="{FF2B5EF4-FFF2-40B4-BE49-F238E27FC236}">
                <a16:creationId xmlns:a16="http://schemas.microsoft.com/office/drawing/2014/main" id="{85BC32C2-2F52-49C5-B94A-FF22445E5042}"/>
              </a:ext>
            </a:extLst>
          </p:cNvPr>
          <p:cNvPicPr>
            <a:picLocks noChangeAspect="1"/>
          </p:cNvPicPr>
          <p:nvPr/>
        </p:nvPicPr>
        <p:blipFill rotWithShape="1">
          <a:blip r:embed="rId2"/>
          <a:srcRect l="4541" r="10520" b="1"/>
          <a:stretch/>
        </p:blipFill>
        <p:spPr>
          <a:xfrm>
            <a:off x="5995731" y="1203341"/>
            <a:ext cx="3381629" cy="3381629"/>
          </a:xfrm>
          <a:custGeom>
            <a:avLst/>
            <a:gdLst/>
            <a:ahLst/>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p:spPr>
      </p:pic>
      <p:pic>
        <p:nvPicPr>
          <p:cNvPr id="11" name="Picture 10" descr="Chart, pie chart&#10;&#10;Description automatically generated">
            <a:extLst>
              <a:ext uri="{FF2B5EF4-FFF2-40B4-BE49-F238E27FC236}">
                <a16:creationId xmlns:a16="http://schemas.microsoft.com/office/drawing/2014/main" id="{048A7DD7-2F08-42F1-92A4-F7194166174D}"/>
              </a:ext>
            </a:extLst>
          </p:cNvPr>
          <p:cNvPicPr>
            <a:picLocks noChangeAspect="1"/>
          </p:cNvPicPr>
          <p:nvPr/>
        </p:nvPicPr>
        <p:blipFill rotWithShape="1">
          <a:blip r:embed="rId3"/>
          <a:srcRect l="5302" r="3696" b="-3"/>
          <a:stretch/>
        </p:blipFill>
        <p:spPr>
          <a:xfrm>
            <a:off x="9377360" y="390485"/>
            <a:ext cx="2263776" cy="2263776"/>
          </a:xfrm>
          <a:custGeom>
            <a:avLst/>
            <a:gdLst/>
            <a:ahLst/>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p:spPr>
      </p:pic>
      <p:pic>
        <p:nvPicPr>
          <p:cNvPr id="13" name="Picture 12" descr="Chart, pie chart&#10;&#10;Description automatically generated">
            <a:extLst>
              <a:ext uri="{FF2B5EF4-FFF2-40B4-BE49-F238E27FC236}">
                <a16:creationId xmlns:a16="http://schemas.microsoft.com/office/drawing/2014/main" id="{0B7E13BF-0371-4AC9-A329-E694BB681B7C}"/>
              </a:ext>
            </a:extLst>
          </p:cNvPr>
          <p:cNvPicPr>
            <a:picLocks noChangeAspect="1"/>
          </p:cNvPicPr>
          <p:nvPr/>
        </p:nvPicPr>
        <p:blipFill rotWithShape="1">
          <a:blip r:embed="rId4"/>
          <a:srcRect l="3721" r="3974" b="3"/>
          <a:stretch/>
        </p:blipFill>
        <p:spPr>
          <a:xfrm>
            <a:off x="8886828" y="3570336"/>
            <a:ext cx="2936876" cy="2936876"/>
          </a:xfrm>
          <a:custGeom>
            <a:avLst/>
            <a:gdLst/>
            <a:ahLst/>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p:spPr>
      </p:pic>
    </p:spTree>
    <p:extLst>
      <p:ext uri="{BB962C8B-B14F-4D97-AF65-F5344CB8AC3E}">
        <p14:creationId xmlns:p14="http://schemas.microsoft.com/office/powerpoint/2010/main" val="1292637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2000" b="-12000"/>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pPr algn="ctr"/>
            <a:r>
              <a:rPr lang="en-US" dirty="0">
                <a:solidFill>
                  <a:schemeClr val="bg1"/>
                </a:solidFill>
              </a:rPr>
              <a:t>		Idea</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Saturday, January 7,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dirty="0"/>
              <a:t>TEAM FALCON</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6548755" y="2504763"/>
            <a:ext cx="5429114" cy="3515555"/>
          </a:xfrm>
        </p:spPr>
        <p:txBody>
          <a:bodyPr/>
          <a:lstStyle/>
          <a:p>
            <a:r>
              <a:rPr lang="en-US" dirty="0">
                <a:solidFill>
                  <a:schemeClr val="bg1">
                    <a:alpha val="60000"/>
                  </a:schemeClr>
                </a:solidFill>
              </a:rPr>
              <a:t>The idea is to fine the citizens who pollute the air more than the permissible limits. We have tried to estimate the true extent of vehicular pollution. In doing so, we will be able to limit the vehicle emissions, completely eradicate the concept of pollution certificates and generate revenue for the government through fines.</a:t>
            </a:r>
          </a:p>
        </p:txBody>
      </p:sp>
    </p:spTree>
    <p:extLst>
      <p:ext uri="{BB962C8B-B14F-4D97-AF65-F5344CB8AC3E}">
        <p14:creationId xmlns:p14="http://schemas.microsoft.com/office/powerpoint/2010/main" val="3891345585"/>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1000"/>
                                        <p:tgtEl>
                                          <p:spTgt spid="7"/>
                                        </p:tgtEl>
                                      </p:cBhvr>
                                    </p:animEffect>
                                  </p:childTnLst>
                                </p:cTn>
                              </p:par>
                            </p:childTnLst>
                          </p:cTn>
                        </p:par>
                        <p:par>
                          <p:cTn id="8" fill="hold">
                            <p:stCondLst>
                              <p:cond delay="1000"/>
                            </p:stCondLst>
                            <p:childTnLst>
                              <p:par>
                                <p:cTn id="9" presetID="31"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 calcmode="lin" valueType="num">
                                      <p:cBhvr>
                                        <p:cTn id="11" dur="750" fill="hold"/>
                                        <p:tgtEl>
                                          <p:spTgt spid="10">
                                            <p:txEl>
                                              <p:pRg st="0" end="0"/>
                                            </p:txEl>
                                          </p:spTgt>
                                        </p:tgtEl>
                                        <p:attrNameLst>
                                          <p:attrName>ppt_w</p:attrName>
                                        </p:attrNameLst>
                                      </p:cBhvr>
                                      <p:tavLst>
                                        <p:tav tm="0">
                                          <p:val>
                                            <p:fltVal val="0"/>
                                          </p:val>
                                        </p:tav>
                                        <p:tav tm="100000">
                                          <p:val>
                                            <p:strVal val="#ppt_w"/>
                                          </p:val>
                                        </p:tav>
                                      </p:tavLst>
                                    </p:anim>
                                    <p:anim calcmode="lin" valueType="num">
                                      <p:cBhvr>
                                        <p:cTn id="12" dur="750" fill="hold"/>
                                        <p:tgtEl>
                                          <p:spTgt spid="10">
                                            <p:txEl>
                                              <p:pRg st="0" end="0"/>
                                            </p:txEl>
                                          </p:spTgt>
                                        </p:tgtEl>
                                        <p:attrNameLst>
                                          <p:attrName>ppt_h</p:attrName>
                                        </p:attrNameLst>
                                      </p:cBhvr>
                                      <p:tavLst>
                                        <p:tav tm="0">
                                          <p:val>
                                            <p:fltVal val="0"/>
                                          </p:val>
                                        </p:tav>
                                        <p:tav tm="100000">
                                          <p:val>
                                            <p:strVal val="#ppt_h"/>
                                          </p:val>
                                        </p:tav>
                                      </p:tavLst>
                                    </p:anim>
                                    <p:anim calcmode="lin" valueType="num">
                                      <p:cBhvr>
                                        <p:cTn id="13" dur="750" fill="hold"/>
                                        <p:tgtEl>
                                          <p:spTgt spid="10">
                                            <p:txEl>
                                              <p:pRg st="0" end="0"/>
                                            </p:txEl>
                                          </p:spTgt>
                                        </p:tgtEl>
                                        <p:attrNameLst>
                                          <p:attrName>style.rotation</p:attrName>
                                        </p:attrNameLst>
                                      </p:cBhvr>
                                      <p:tavLst>
                                        <p:tav tm="0">
                                          <p:val>
                                            <p:fltVal val="90"/>
                                          </p:val>
                                        </p:tav>
                                        <p:tav tm="100000">
                                          <p:val>
                                            <p:fltVal val="0"/>
                                          </p:val>
                                        </p:tav>
                                      </p:tavLst>
                                    </p:anim>
                                    <p:animEffect transition="in" filter="fade">
                                      <p:cBhvr>
                                        <p:cTn id="14" dur="75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90000"/>
            <a:lumOff val="10000"/>
          </a:schemeClr>
        </a:solidFill>
        <a:effectLst/>
      </p:bgPr>
    </p:bg>
    <p:spTree>
      <p:nvGrpSpPr>
        <p:cNvPr id="1" name=""/>
        <p:cNvGrpSpPr/>
        <p:nvPr/>
      </p:nvGrpSpPr>
      <p:grpSpPr>
        <a:xfrm>
          <a:off x="0" y="0"/>
          <a:ext cx="0" cy="0"/>
          <a:chOff x="0" y="0"/>
          <a:chExt cx="0" cy="0"/>
        </a:xfrm>
      </p:grpSpPr>
      <p:grpSp>
        <p:nvGrpSpPr>
          <p:cNvPr id="4111" name="Group 4102">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112" name="Freeform: Shape 4103">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13" name="Oval 4104">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14" name="Oval 4105">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15" name="Freeform: Shape 4106">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4116" name="Rectangle 410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6201412" y="549275"/>
            <a:ext cx="5437185" cy="944245"/>
          </a:xfrm>
        </p:spPr>
        <p:txBody>
          <a:bodyPr vert="horz" wrap="square" lIns="0" tIns="0" rIns="0" bIns="0" rtlCol="0" anchor="b" anchorCtr="0">
            <a:normAutofit/>
          </a:bodyPr>
          <a:lstStyle/>
          <a:p>
            <a:pPr>
              <a:lnSpc>
                <a:spcPct val="100000"/>
              </a:lnSpc>
            </a:pPr>
            <a:r>
              <a:rPr lang="en-US" dirty="0"/>
              <a:t>Implementation</a:t>
            </a:r>
          </a:p>
        </p:txBody>
      </p:sp>
      <p:pic>
        <p:nvPicPr>
          <p:cNvPr id="4098" name="Picture 2" descr="implementation Icon 4647439">
            <a:extLst>
              <a:ext uri="{FF2B5EF4-FFF2-40B4-BE49-F238E27FC236}">
                <a16:creationId xmlns:a16="http://schemas.microsoft.com/office/drawing/2014/main" id="{F7420B07-C50D-8989-9AF2-1211B9B583F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3403" y="882969"/>
            <a:ext cx="5092062" cy="5092062"/>
          </a:xfrm>
          <a:custGeom>
            <a:avLst/>
            <a:gdLst/>
            <a:ahLst/>
            <a:cxnLst/>
            <a:rect l="l" t="t" r="r" b="b"/>
            <a:pathLst>
              <a:path w="5092062" h="5759450">
                <a:moveTo>
                  <a:pt x="0" y="0"/>
                </a:moveTo>
                <a:lnTo>
                  <a:pt x="5092062" y="0"/>
                </a:lnTo>
                <a:lnTo>
                  <a:pt x="5092062" y="5759450"/>
                </a:lnTo>
                <a:lnTo>
                  <a:pt x="0" y="5759450"/>
                </a:lnTo>
                <a:close/>
              </a:path>
            </a:pathLst>
          </a:cu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6201410" y="1605280"/>
            <a:ext cx="5437187" cy="4487545"/>
          </a:xfrm>
        </p:spPr>
        <p:txBody>
          <a:bodyPr vert="horz" wrap="square" lIns="0" tIns="0" rIns="0" bIns="0" rtlCol="0" anchor="t">
            <a:normAutofit lnSpcReduction="10000"/>
          </a:bodyPr>
          <a:lstStyle/>
          <a:p>
            <a:pPr marL="0" indent="0">
              <a:buNone/>
            </a:pPr>
            <a:r>
              <a:rPr lang="en-US" sz="1900" dirty="0">
                <a:solidFill>
                  <a:prstClr val="white">
                    <a:alpha val="60000"/>
                  </a:prstClr>
                </a:solidFill>
              </a:rPr>
              <a:t>The idea is implemented by first, monitoring the ppm value of the 3 most harmful gases emitted by the vehicle's exhaust pipe, using an MQ2 gas sensor, six times a day. If the ppm value is more than the appropriate value prescribed by the government, then a challan is generated for that car and the latest ppm values are updated on the real-time database of firebase. The challan generated can be viewed and paid from the user's side, just by logging in with their car number. And the ppm values with the car number and challan status are stored in a real-time database, where every car's information is stored. This database can be used by the government or any other organization to estimate the true total pollution and penalize the 'extra-polluters’.</a:t>
            </a:r>
            <a:endParaRPr lang="en-US" sz="2000" dirty="0"/>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r>
              <a:rPr lang="en-US" dirty="0">
                <a:solidFill>
                  <a:schemeClr val="bg1">
                    <a:alpha val="80000"/>
                  </a:schemeClr>
                </a:solidFill>
              </a:rPr>
              <a:t>Saturday, January 7, 2023</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r>
              <a:rPr lang="en-US" dirty="0">
                <a:solidFill>
                  <a:schemeClr val="bg1">
                    <a:alpha val="80000"/>
                  </a:schemeClr>
                </a:solidFill>
              </a:rPr>
              <a:t>TEAM FALCON</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spTree>
    <p:extLst>
      <p:ext uri="{BB962C8B-B14F-4D97-AF65-F5344CB8AC3E}">
        <p14:creationId xmlns:p14="http://schemas.microsoft.com/office/powerpoint/2010/main" val="1420547054"/>
      </p:ext>
    </p:extLst>
  </p:cSld>
  <p:clrMapOvr>
    <a:masterClrMapping/>
  </p:clrMapOvr>
  <mc:AlternateContent xmlns:mc="http://schemas.openxmlformats.org/markup-compatibility/2006" xmlns:p15="http://schemas.microsoft.com/office/powerpoint/2012/main">
    <mc:Choice Requires="p15">
      <p:transition spd="med">
        <p15:prstTrans prst="fallOve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24088" y="599305"/>
            <a:ext cx="5437187" cy="1056005"/>
          </a:xfrm>
        </p:spPr>
        <p:txBody>
          <a:bodyPr vert="horz" wrap="square" lIns="0" tIns="0" rIns="0" bIns="0" rtlCol="0" anchor="b" anchorCtr="0">
            <a:normAutofit/>
          </a:bodyPr>
          <a:lstStyle/>
          <a:p>
            <a:pPr algn="ctr">
              <a:lnSpc>
                <a:spcPct val="100000"/>
              </a:lnSpc>
            </a:pPr>
            <a:r>
              <a:rPr lang="en-US" dirty="0"/>
              <a:t>Features</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728799"/>
            <a:ext cx="5437187" cy="4364027"/>
          </a:xfrm>
        </p:spPr>
        <p:txBody>
          <a:bodyPr vert="horz" wrap="square" lIns="0" tIns="0" rIns="0" bIns="0" rtlCol="0">
            <a:normAutofit/>
          </a:bodyPr>
          <a:lstStyle/>
          <a:p>
            <a:pPr marL="457200" indent="-457200">
              <a:lnSpc>
                <a:spcPct val="100000"/>
              </a:lnSpc>
              <a:buFont typeface="Arial" panose="020B0604020202020204" pitchFamily="34" charset="0"/>
              <a:buChar char="•"/>
            </a:pPr>
            <a:r>
              <a:rPr lang="en-US" sz="2800" dirty="0">
                <a:solidFill>
                  <a:schemeClr val="tx1">
                    <a:lumMod val="95000"/>
                  </a:schemeClr>
                </a:solidFill>
              </a:rPr>
              <a:t>Our Product is a Unique IOT solution. It does not have any competitors that we know of.</a:t>
            </a:r>
          </a:p>
          <a:p>
            <a:pPr marL="457200" indent="-457200">
              <a:lnSpc>
                <a:spcPct val="100000"/>
              </a:lnSpc>
              <a:buFont typeface="Arial" panose="020B0604020202020204" pitchFamily="34" charset="0"/>
              <a:buChar char="•"/>
            </a:pPr>
            <a:r>
              <a:rPr lang="en-US" sz="2800" dirty="0">
                <a:solidFill>
                  <a:schemeClr val="tx1">
                    <a:lumMod val="95000"/>
                  </a:schemeClr>
                </a:solidFill>
              </a:rPr>
              <a:t>Pollution Check Centers present at petrol pumps are the closest solution offered in the market currently.</a:t>
            </a:r>
          </a:p>
          <a:p>
            <a:pPr marL="457200" indent="-457200">
              <a:lnSpc>
                <a:spcPct val="100000"/>
              </a:lnSpc>
              <a:buFont typeface="Arial" panose="020B0604020202020204" pitchFamily="34" charset="0"/>
              <a:buChar char="•"/>
            </a:pPr>
            <a:r>
              <a:rPr lang="en-US" sz="2800" dirty="0">
                <a:solidFill>
                  <a:schemeClr val="tx1">
                    <a:lumMod val="95000"/>
                  </a:schemeClr>
                </a:solidFill>
              </a:rPr>
              <a:t>Costs around 600Rs to make and is accurate.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Saturday, January 7, 2023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430268"/>
            <a:ext cx="6379210" cy="307777"/>
          </a:xfrm>
        </p:spPr>
        <p:txBody>
          <a:bodyPr/>
          <a:lstStyle/>
          <a:p>
            <a:r>
              <a:rPr lang="en-US" dirty="0"/>
              <a:t>TEAM FALCON</a:t>
            </a:r>
          </a:p>
          <a:p>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pic>
        <p:nvPicPr>
          <p:cNvPr id="6" name="Picture 5" descr="Chart&#10;&#10;Description automatically generated">
            <a:extLst>
              <a:ext uri="{FF2B5EF4-FFF2-40B4-BE49-F238E27FC236}">
                <a16:creationId xmlns:a16="http://schemas.microsoft.com/office/drawing/2014/main" id="{508358C4-C363-6A73-BE1B-F81BFA6B5217}"/>
              </a:ext>
            </a:extLst>
          </p:cNvPr>
          <p:cNvPicPr>
            <a:picLocks noChangeAspect="1"/>
          </p:cNvPicPr>
          <p:nvPr/>
        </p:nvPicPr>
        <p:blipFill>
          <a:blip r:embed="rId4"/>
          <a:stretch>
            <a:fillRect/>
          </a:stretch>
        </p:blipFill>
        <p:spPr>
          <a:xfrm>
            <a:off x="7506401" y="1235136"/>
            <a:ext cx="4088923" cy="3473121"/>
          </a:xfrm>
          <a:prstGeom prst="rect">
            <a:avLst/>
          </a:prstGeom>
        </p:spPr>
      </p:pic>
    </p:spTree>
    <p:extLst>
      <p:ext uri="{BB962C8B-B14F-4D97-AF65-F5344CB8AC3E}">
        <p14:creationId xmlns:p14="http://schemas.microsoft.com/office/powerpoint/2010/main" val="56002182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animEffect transition="in" filter="wipe(down)">
                                      <p:cBhvr>
                                        <p:cTn id="15" dur="500"/>
                                        <p:tgtEl>
                                          <p:spTgt spid="1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6">
                                            <p:txEl>
                                              <p:pRg st="1" end="1"/>
                                            </p:txEl>
                                          </p:spTgt>
                                        </p:tgtEl>
                                        <p:attrNameLst>
                                          <p:attrName>style.visibility</p:attrName>
                                        </p:attrNameLst>
                                      </p:cBhvr>
                                      <p:to>
                                        <p:strVal val="visible"/>
                                      </p:to>
                                    </p:set>
                                    <p:animEffect transition="in" filter="wipe(down)">
                                      <p:cBhvr>
                                        <p:cTn id="20" dur="500"/>
                                        <p:tgtEl>
                                          <p:spTgt spid="1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6">
                                            <p:txEl>
                                              <p:pRg st="2" end="2"/>
                                            </p:txEl>
                                          </p:spTgt>
                                        </p:tgtEl>
                                        <p:attrNameLst>
                                          <p:attrName>style.visibility</p:attrName>
                                        </p:attrNameLst>
                                      </p:cBhvr>
                                      <p:to>
                                        <p:strVal val="visible"/>
                                      </p:to>
                                    </p:set>
                                    <p:animEffect transition="in" filter="wipe(down)">
                                      <p:cBhvr>
                                        <p:cTn id="25"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129" name="Group 512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130" name="Freeform: Shape 512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31" name="Oval 513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32" name="Oval 513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33" name="Freeform: Shape 513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5135" name="Rectangle 513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16918"/>
            <a:ext cx="3565524" cy="913765"/>
          </a:xfrm>
        </p:spPr>
        <p:txBody>
          <a:bodyPr vert="horz" wrap="square" lIns="0" tIns="0" rIns="0" bIns="0" rtlCol="0" anchor="b" anchorCtr="0">
            <a:normAutofit/>
          </a:bodyPr>
          <a:lstStyle/>
          <a:p>
            <a:pPr>
              <a:lnSpc>
                <a:spcPct val="100000"/>
              </a:lnSpc>
            </a:pPr>
            <a:r>
              <a:rPr lang="en-US" kern="1200" dirty="0">
                <a:solidFill>
                  <a:schemeClr val="tx1"/>
                </a:solidFill>
                <a:latin typeface="+mj-lt"/>
                <a:ea typeface="+mj-ea"/>
                <a:cs typeface="+mj-cs"/>
              </a:rPr>
              <a:t>Vision</a:t>
            </a:r>
          </a:p>
        </p:txBody>
      </p:sp>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50863" y="1510128"/>
            <a:ext cx="4451096" cy="4582697"/>
          </a:xfrm>
        </p:spPr>
        <p:txBody>
          <a:bodyPr vert="horz" wrap="square" lIns="0" tIns="0" rIns="0" bIns="0" rtlCol="0" anchor="t">
            <a:noAutofit/>
          </a:bodyPr>
          <a:lstStyle/>
          <a:p>
            <a:pPr>
              <a:lnSpc>
                <a:spcPct val="100000"/>
              </a:lnSpc>
            </a:pPr>
            <a:r>
              <a:rPr lang="en-US" dirty="0"/>
              <a:t>Air pollution is something which has a adverse impact on our environment.  We need to take control over it as soon as possible and curbing vehicular emissions play a large role in it. The first step is to truly know the true extent of pollution occurring and then control the excessive amount of pollution. Hence, Team Falcon envisions seeing our product in </a:t>
            </a:r>
            <a:r>
              <a:rPr lang="en-US" dirty="0" err="1"/>
              <a:t>eachand</a:t>
            </a:r>
            <a:r>
              <a:rPr lang="en-US" dirty="0"/>
              <a:t> every vehicle. The goal is to control vehicle pollution as much as possible and eradicate the difference between the pollution projected or estimated and the pollution actually emitted.</a:t>
            </a:r>
          </a:p>
        </p:txBody>
      </p:sp>
      <p:pic>
        <p:nvPicPr>
          <p:cNvPr id="5124" name="Picture 4" descr="Bullseye with dart in center on pastel background">
            <a:extLst>
              <a:ext uri="{FF2B5EF4-FFF2-40B4-BE49-F238E27FC236}">
                <a16:creationId xmlns:a16="http://schemas.microsoft.com/office/drawing/2014/main" id="{3FC35EC6-A496-B31A-6D5D-776FD3320595}"/>
              </a:ext>
            </a:extLst>
          </p:cNvPr>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rcRect l="21706" r="18295"/>
          <a:stretch/>
        </p:blipFill>
        <p:spPr bwMode="auto">
          <a:xfrm>
            <a:off x="5588000" y="87296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noFill/>
          <a:extLst>
            <a:ext uri="{909E8E84-426E-40DD-AFC4-6F175D3DCCD1}">
              <a14:hiddenFill xmlns:a14="http://schemas.microsoft.com/office/drawing/2010/main">
                <a:solidFill>
                  <a:srgbClr val="FFFFFF"/>
                </a:solidFill>
              </a14:hiddenFill>
            </a:ext>
          </a:extLst>
        </p:spPr>
      </p:pic>
      <p:grpSp>
        <p:nvGrpSpPr>
          <p:cNvPr id="5137" name="Group 5136">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5138"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39"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40"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142" name="Oval 5141">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r>
              <a:rPr lang="en-US" dirty="0"/>
              <a:t>Saturday, January 7,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r>
              <a:rPr lang="en-US" dirty="0"/>
              <a:t>TEAM FALCON</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Tree>
    <p:extLst>
      <p:ext uri="{BB962C8B-B14F-4D97-AF65-F5344CB8AC3E}">
        <p14:creationId xmlns:p14="http://schemas.microsoft.com/office/powerpoint/2010/main" val="3521561301"/>
      </p:ext>
    </p:extLst>
  </p:cSld>
  <p:clrMapOvr>
    <a:masterClrMapping/>
  </p:clrMapOvr>
  <p:transition spd="med">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290">
                                          <p:stCondLst>
                                            <p:cond delay="0"/>
                                          </p:stCondLst>
                                        </p:cTn>
                                        <p:tgtEl>
                                          <p:spTgt spid="11"/>
                                        </p:tgtEl>
                                      </p:cBhvr>
                                    </p:animEffect>
                                    <p:anim calcmode="lin" valueType="num">
                                      <p:cBhvr>
                                        <p:cTn id="8" dur="911"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1"/>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1"/>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1"/>
                                        </p:tgtEl>
                                        <p:attrNameLst>
                                          <p:attrName>ppt_y</p:attrName>
                                        </p:attrNameLst>
                                      </p:cBhvr>
                                      <p:tavLst>
                                        <p:tav tm="0" fmla="#ppt_y-sin(pi*$)/81">
                                          <p:val>
                                            <p:fltVal val="0"/>
                                          </p:val>
                                        </p:tav>
                                        <p:tav tm="100000">
                                          <p:val>
                                            <p:fltVal val="1"/>
                                          </p:val>
                                        </p:tav>
                                      </p:tavLst>
                                    </p:anim>
                                    <p:animScale>
                                      <p:cBhvr>
                                        <p:cTn id="13" dur="13">
                                          <p:stCondLst>
                                            <p:cond delay="325"/>
                                          </p:stCondLst>
                                        </p:cTn>
                                        <p:tgtEl>
                                          <p:spTgt spid="11"/>
                                        </p:tgtEl>
                                      </p:cBhvr>
                                      <p:to x="100000" y="60000"/>
                                    </p:animScale>
                                    <p:animScale>
                                      <p:cBhvr>
                                        <p:cTn id="14" dur="83" decel="50000">
                                          <p:stCondLst>
                                            <p:cond delay="338"/>
                                          </p:stCondLst>
                                        </p:cTn>
                                        <p:tgtEl>
                                          <p:spTgt spid="11"/>
                                        </p:tgtEl>
                                      </p:cBhvr>
                                      <p:to x="100000" y="100000"/>
                                    </p:animScale>
                                    <p:animScale>
                                      <p:cBhvr>
                                        <p:cTn id="15" dur="13">
                                          <p:stCondLst>
                                            <p:cond delay="656"/>
                                          </p:stCondLst>
                                        </p:cTn>
                                        <p:tgtEl>
                                          <p:spTgt spid="11"/>
                                        </p:tgtEl>
                                      </p:cBhvr>
                                      <p:to x="100000" y="80000"/>
                                    </p:animScale>
                                    <p:animScale>
                                      <p:cBhvr>
                                        <p:cTn id="16" dur="83" decel="50000">
                                          <p:stCondLst>
                                            <p:cond delay="669"/>
                                          </p:stCondLst>
                                        </p:cTn>
                                        <p:tgtEl>
                                          <p:spTgt spid="11"/>
                                        </p:tgtEl>
                                      </p:cBhvr>
                                      <p:to x="100000" y="100000"/>
                                    </p:animScale>
                                    <p:animScale>
                                      <p:cBhvr>
                                        <p:cTn id="17" dur="13">
                                          <p:stCondLst>
                                            <p:cond delay="821"/>
                                          </p:stCondLst>
                                        </p:cTn>
                                        <p:tgtEl>
                                          <p:spTgt spid="11"/>
                                        </p:tgtEl>
                                      </p:cBhvr>
                                      <p:to x="100000" y="90000"/>
                                    </p:animScale>
                                    <p:animScale>
                                      <p:cBhvr>
                                        <p:cTn id="18" dur="83" decel="50000">
                                          <p:stCondLst>
                                            <p:cond delay="834"/>
                                          </p:stCondLst>
                                        </p:cTn>
                                        <p:tgtEl>
                                          <p:spTgt spid="11"/>
                                        </p:tgtEl>
                                      </p:cBhvr>
                                      <p:to x="100000" y="100000"/>
                                    </p:animScale>
                                    <p:animScale>
                                      <p:cBhvr>
                                        <p:cTn id="19" dur="13">
                                          <p:stCondLst>
                                            <p:cond delay="904"/>
                                          </p:stCondLst>
                                        </p:cTn>
                                        <p:tgtEl>
                                          <p:spTgt spid="11"/>
                                        </p:tgtEl>
                                      </p:cBhvr>
                                      <p:to x="100000" y="95000"/>
                                    </p:animScale>
                                    <p:animScale>
                                      <p:cBhvr>
                                        <p:cTn id="20" dur="83" decel="50000">
                                          <p:stCondLst>
                                            <p:cond delay="917"/>
                                          </p:stCondLst>
                                        </p:cTn>
                                        <p:tgtEl>
                                          <p:spTgt spid="11"/>
                                        </p:tgtEl>
                                      </p:cBhvr>
                                      <p:to x="100000" y="100000"/>
                                    </p:animScale>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13">
                                            <p:txEl>
                                              <p:pRg st="0" end="0"/>
                                            </p:txEl>
                                          </p:spTgt>
                                        </p:tgtEl>
                                        <p:attrNameLst>
                                          <p:attrName>style.visibility</p:attrName>
                                        </p:attrNameLst>
                                      </p:cBhvr>
                                      <p:to>
                                        <p:strVal val="visible"/>
                                      </p:to>
                                    </p:set>
                                    <p:animEffect transition="in" filter="wipe(down)">
                                      <p:cBhvr>
                                        <p:cTn id="24"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1780348" y="477803"/>
            <a:ext cx="8281987" cy="1253041"/>
          </a:xfrm>
        </p:spPr>
        <p:txBody>
          <a:bodyPr/>
          <a:lstStyle/>
          <a:p>
            <a:pPr algn="ctr"/>
            <a:r>
              <a:rPr lang="en-US" dirty="0"/>
              <a:t>Team</a:t>
            </a:r>
          </a:p>
        </p:txBody>
      </p:sp>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207457" y="3322244"/>
            <a:ext cx="1711325" cy="365760"/>
          </a:xfrm>
        </p:spPr>
        <p:txBody>
          <a:bodyPr/>
          <a:lstStyle/>
          <a:p>
            <a:pPr algn="ctr"/>
            <a:r>
              <a:rPr lang="en-US" dirty="0"/>
              <a:t>Amritanshu</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863333" y="3291758"/>
            <a:ext cx="45719" cy="45719"/>
          </a:xfrm>
        </p:spPr>
        <p:txBody>
          <a:bodyPr/>
          <a:lstStyle/>
          <a:p>
            <a:endParaRPr lang="en-US" dirty="0"/>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5248274" y="3365585"/>
            <a:ext cx="1711325" cy="384175"/>
          </a:xfrm>
        </p:spPr>
        <p:txBody>
          <a:bodyPr/>
          <a:lstStyle/>
          <a:p>
            <a:pPr algn="ctr"/>
            <a:r>
              <a:rPr lang="en-US" dirty="0"/>
              <a:t>Aryesh</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5240214" y="3708478"/>
            <a:ext cx="1711572" cy="638175"/>
          </a:xfrm>
        </p:spPr>
        <p:txBody>
          <a:bodyPr/>
          <a:lstStyle/>
          <a:p>
            <a:pPr algn="ctr"/>
            <a:r>
              <a:rPr lang="en-US" dirty="0"/>
              <a:t>(Team Lead)</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8816561" y="3322244"/>
            <a:ext cx="1711325" cy="365760"/>
          </a:xfrm>
        </p:spPr>
        <p:txBody>
          <a:bodyPr/>
          <a:lstStyle/>
          <a:p>
            <a:pPr algn="ctr"/>
            <a:r>
              <a:rPr lang="en-US" dirty="0"/>
              <a:t>Devang</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flipV="1">
            <a:off x="12702220" y="4110580"/>
            <a:ext cx="45719" cy="45719"/>
          </a:xfrm>
        </p:spPr>
        <p:txBody>
          <a:bodyPr/>
          <a:lstStyle/>
          <a:p>
            <a:endParaRPr lang="en-US" dirty="0"/>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3074989" y="6014437"/>
            <a:ext cx="1711325" cy="365760"/>
          </a:xfrm>
        </p:spPr>
        <p:txBody>
          <a:bodyPr/>
          <a:lstStyle/>
          <a:p>
            <a:pPr algn="ctr"/>
            <a:r>
              <a:rPr lang="en-US" dirty="0"/>
              <a:t>Shivansh</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dirty="0"/>
              <a:t>Saturday, January 7, 2023</a:t>
            </a:r>
          </a:p>
          <a:p>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dirty="0"/>
              <a:t>TEAM FALCON</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pic>
        <p:nvPicPr>
          <p:cNvPr id="14" name="Picture Placeholder 13">
            <a:extLst>
              <a:ext uri="{FF2B5EF4-FFF2-40B4-BE49-F238E27FC236}">
                <a16:creationId xmlns:a16="http://schemas.microsoft.com/office/drawing/2014/main" id="{63942B63-E6ED-7938-CBD6-E57A816CA94A}"/>
              </a:ext>
            </a:extLst>
          </p:cNvPr>
          <p:cNvPicPr>
            <a:picLocks noGrp="1" noChangeAspect="1"/>
          </p:cNvPicPr>
          <p:nvPr>
            <p:ph type="pic" sz="quarter" idx="13"/>
          </p:nvPr>
        </p:nvPicPr>
        <p:blipFill rotWithShape="1">
          <a:blip r:embed="rId3"/>
          <a:srcRect t="7848" b="7848"/>
          <a:stretch/>
        </p:blipFill>
        <p:spPr>
          <a:xfrm>
            <a:off x="1121378" y="1523818"/>
            <a:ext cx="2038700" cy="1730140"/>
          </a:xfrm>
        </p:spPr>
      </p:pic>
      <p:pic>
        <p:nvPicPr>
          <p:cNvPr id="29" name="Picture Placeholder 28">
            <a:extLst>
              <a:ext uri="{FF2B5EF4-FFF2-40B4-BE49-F238E27FC236}">
                <a16:creationId xmlns:a16="http://schemas.microsoft.com/office/drawing/2014/main" id="{2BB68657-5531-0EC6-3067-6BCFE3D8C945}"/>
              </a:ext>
            </a:extLst>
          </p:cNvPr>
          <p:cNvPicPr>
            <a:picLocks noGrp="1" noChangeAspect="1"/>
          </p:cNvPicPr>
          <p:nvPr>
            <p:ph type="pic" sz="quarter" idx="15"/>
          </p:nvPr>
        </p:nvPicPr>
        <p:blipFill rotWithShape="1">
          <a:blip r:embed="rId4"/>
          <a:srcRect l="2481" r="2481"/>
          <a:stretch/>
        </p:blipFill>
        <p:spPr>
          <a:xfrm>
            <a:off x="8682605" y="1549049"/>
            <a:ext cx="1979238" cy="1679678"/>
          </a:xfrm>
        </p:spPr>
      </p:pic>
      <p:pic>
        <p:nvPicPr>
          <p:cNvPr id="33" name="Picture Placeholder 32">
            <a:extLst>
              <a:ext uri="{FF2B5EF4-FFF2-40B4-BE49-F238E27FC236}">
                <a16:creationId xmlns:a16="http://schemas.microsoft.com/office/drawing/2014/main" id="{C04F53C0-CD14-72D2-7292-F9B29D009746}"/>
              </a:ext>
            </a:extLst>
          </p:cNvPr>
          <p:cNvPicPr>
            <a:picLocks noGrp="1" noChangeAspect="1"/>
          </p:cNvPicPr>
          <p:nvPr>
            <p:ph type="pic" sz="quarter" idx="16"/>
          </p:nvPr>
        </p:nvPicPr>
        <p:blipFill rotWithShape="1">
          <a:blip r:embed="rId5"/>
          <a:srcRect t="7501" b="7501"/>
          <a:stretch/>
        </p:blipFill>
        <p:spPr>
          <a:xfrm>
            <a:off x="2918782" y="4177579"/>
            <a:ext cx="2035847" cy="1727720"/>
          </a:xfrm>
        </p:spPr>
      </p:pic>
      <p:sp>
        <p:nvSpPr>
          <p:cNvPr id="46" name="Text Placeholder 45">
            <a:extLst>
              <a:ext uri="{FF2B5EF4-FFF2-40B4-BE49-F238E27FC236}">
                <a16:creationId xmlns:a16="http://schemas.microsoft.com/office/drawing/2014/main" id="{3CCCFD4F-1E91-5302-4C02-9D4E91F62372}"/>
              </a:ext>
            </a:extLst>
          </p:cNvPr>
          <p:cNvSpPr>
            <a:spLocks noGrp="1"/>
          </p:cNvSpPr>
          <p:nvPr>
            <p:ph type="body" sz="quarter" idx="23"/>
          </p:nvPr>
        </p:nvSpPr>
        <p:spPr>
          <a:xfrm flipV="1">
            <a:off x="12531145" y="3322244"/>
            <a:ext cx="45719" cy="45719"/>
          </a:xfrm>
        </p:spPr>
        <p:txBody>
          <a:bodyPr/>
          <a:lstStyle/>
          <a:p>
            <a:endParaRPr lang="en-IN" dirty="0"/>
          </a:p>
        </p:txBody>
      </p:sp>
      <p:sp>
        <p:nvSpPr>
          <p:cNvPr id="49" name="Text Placeholder 46">
            <a:extLst>
              <a:ext uri="{FF2B5EF4-FFF2-40B4-BE49-F238E27FC236}">
                <a16:creationId xmlns:a16="http://schemas.microsoft.com/office/drawing/2014/main" id="{D0F1A9CB-004D-40E3-D67C-43C31BF5F72D}"/>
              </a:ext>
            </a:extLst>
          </p:cNvPr>
          <p:cNvSpPr txBox="1">
            <a:spLocks/>
          </p:cNvSpPr>
          <p:nvPr/>
        </p:nvSpPr>
        <p:spPr>
          <a:xfrm>
            <a:off x="6939265" y="6014437"/>
            <a:ext cx="1711325" cy="365760"/>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b="1"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Tanmay</a:t>
            </a:r>
          </a:p>
        </p:txBody>
      </p:sp>
      <p:grpSp>
        <p:nvGrpSpPr>
          <p:cNvPr id="10" name="Picture Placeholder 12">
            <a:extLst>
              <a:ext uri="{FF2B5EF4-FFF2-40B4-BE49-F238E27FC236}">
                <a16:creationId xmlns:a16="http://schemas.microsoft.com/office/drawing/2014/main" id="{63FA8B4E-8D2B-3FF5-2BCE-7ABEDFFE0F21}"/>
              </a:ext>
            </a:extLst>
          </p:cNvPr>
          <p:cNvGrpSpPr/>
          <p:nvPr/>
        </p:nvGrpSpPr>
        <p:grpSpPr>
          <a:xfrm>
            <a:off x="4903418" y="1478255"/>
            <a:ext cx="2035846" cy="1772690"/>
            <a:chOff x="0" y="0"/>
            <a:chExt cx="1691639" cy="1435608"/>
          </a:xfrm>
        </p:grpSpPr>
        <p:sp>
          <p:nvSpPr>
            <p:cNvPr id="11" name="Rectangle">
              <a:extLst>
                <a:ext uri="{FF2B5EF4-FFF2-40B4-BE49-F238E27FC236}">
                  <a16:creationId xmlns:a16="http://schemas.microsoft.com/office/drawing/2014/main" id="{0425C9F0-EB35-4B43-29FD-760EF58AB949}"/>
                </a:ext>
              </a:extLst>
            </p:cNvPr>
            <p:cNvSpPr/>
            <p:nvPr/>
          </p:nvSpPr>
          <p:spPr>
            <a:xfrm>
              <a:off x="0" y="0"/>
              <a:ext cx="1691640" cy="1435609"/>
            </a:xfrm>
            <a:prstGeom prst="rect">
              <a:avLst/>
            </a:prstGeom>
            <a:solidFill>
              <a:schemeClr val="accent5"/>
            </a:solidFill>
            <a:ln w="12700" cap="flat">
              <a:noFill/>
              <a:miter lim="400000"/>
            </a:ln>
            <a:effectLst/>
          </p:spPr>
          <p:txBody>
            <a:bodyPr wrap="square" lIns="45719" tIns="45719" rIns="45719" bIns="45719" numCol="1" anchor="ctr">
              <a:noAutofit/>
            </a:bodyPr>
            <a:lstStyle/>
            <a:p>
              <a:endParaRPr/>
            </a:p>
          </p:txBody>
        </p:sp>
        <p:pic>
          <p:nvPicPr>
            <p:cNvPr id="12" name="image14.jpeg" descr="image14.jpeg">
              <a:extLst>
                <a:ext uri="{FF2B5EF4-FFF2-40B4-BE49-F238E27FC236}">
                  <a16:creationId xmlns:a16="http://schemas.microsoft.com/office/drawing/2014/main" id="{135FF6A6-6E00-BCA7-1827-F62A8306FF84}"/>
                </a:ext>
              </a:extLst>
            </p:cNvPr>
            <p:cNvPicPr>
              <a:picLocks noChangeAspect="1"/>
            </p:cNvPicPr>
            <p:nvPr/>
          </p:nvPicPr>
          <p:blipFill>
            <a:blip r:embed="rId6"/>
            <a:srcRect t="7559" b="7559"/>
            <a:stretch>
              <a:fillRect/>
            </a:stretch>
          </p:blipFill>
          <p:spPr>
            <a:xfrm>
              <a:off x="0" y="0"/>
              <a:ext cx="1691640" cy="1435609"/>
            </a:xfrm>
            <a:prstGeom prst="rect">
              <a:avLst/>
            </a:prstGeom>
            <a:ln w="12700" cap="flat">
              <a:noFill/>
              <a:miter lim="400000"/>
            </a:ln>
            <a:effectLst/>
          </p:spPr>
        </p:pic>
      </p:grpSp>
      <p:pic>
        <p:nvPicPr>
          <p:cNvPr id="16" name="Picture 15">
            <a:extLst>
              <a:ext uri="{FF2B5EF4-FFF2-40B4-BE49-F238E27FC236}">
                <a16:creationId xmlns:a16="http://schemas.microsoft.com/office/drawing/2014/main" id="{25F5939C-BF31-68C1-D1DD-6E66E1637693}"/>
              </a:ext>
            </a:extLst>
          </p:cNvPr>
          <p:cNvPicPr>
            <a:picLocks noChangeAspect="1"/>
          </p:cNvPicPr>
          <p:nvPr/>
        </p:nvPicPr>
        <p:blipFill>
          <a:blip r:embed="rId7"/>
          <a:stretch>
            <a:fillRect/>
          </a:stretch>
        </p:blipFill>
        <p:spPr>
          <a:xfrm>
            <a:off x="6780714" y="4168395"/>
            <a:ext cx="2035847" cy="1736904"/>
          </a:xfrm>
          <a:prstGeom prst="rect">
            <a:avLst/>
          </a:prstGeom>
        </p:spPr>
      </p:pic>
    </p:spTree>
    <p:extLst>
      <p:ext uri="{BB962C8B-B14F-4D97-AF65-F5344CB8AC3E}">
        <p14:creationId xmlns:p14="http://schemas.microsoft.com/office/powerpoint/2010/main" val="29798766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 calcmode="lin" valueType="num">
                                      <p:cBhvr additive="base">
                                        <p:cTn id="20"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43">
                                            <p:txEl>
                                              <p:pRg st="0" end="0"/>
                                            </p:txEl>
                                          </p:spTgt>
                                        </p:tgtEl>
                                        <p:attrNameLst>
                                          <p:attrName>style.visibility</p:attrName>
                                        </p:attrNameLst>
                                      </p:cBhvr>
                                      <p:to>
                                        <p:strVal val="visible"/>
                                      </p:to>
                                    </p:set>
                                    <p:anim calcmode="lin" valueType="num">
                                      <p:cBhvr additive="base">
                                        <p:cTn id="25"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42">
                                            <p:txEl>
                                              <p:pRg st="0" end="0"/>
                                            </p:txEl>
                                          </p:spTgt>
                                        </p:tgtEl>
                                        <p:attrNameLst>
                                          <p:attrName>style.visibility</p:attrName>
                                        </p:attrNameLst>
                                      </p:cBhvr>
                                      <p:to>
                                        <p:strVal val="visible"/>
                                      </p:to>
                                    </p:set>
                                    <p:anim calcmode="lin" valueType="num">
                                      <p:cBhvr additive="base">
                                        <p:cTn id="30"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p:cTn id="35" dur="500" fill="hold"/>
                                        <p:tgtEl>
                                          <p:spTgt spid="29"/>
                                        </p:tgtEl>
                                        <p:attrNameLst>
                                          <p:attrName>ppt_w</p:attrName>
                                        </p:attrNameLst>
                                      </p:cBhvr>
                                      <p:tavLst>
                                        <p:tav tm="0">
                                          <p:val>
                                            <p:fltVal val="0"/>
                                          </p:val>
                                        </p:tav>
                                        <p:tav tm="100000">
                                          <p:val>
                                            <p:strVal val="#ppt_w"/>
                                          </p:val>
                                        </p:tav>
                                      </p:tavLst>
                                    </p:anim>
                                    <p:anim calcmode="lin" valueType="num">
                                      <p:cBhvr>
                                        <p:cTn id="36" dur="500" fill="hold"/>
                                        <p:tgtEl>
                                          <p:spTgt spid="29"/>
                                        </p:tgtEl>
                                        <p:attrNameLst>
                                          <p:attrName>ppt_h</p:attrName>
                                        </p:attrNameLst>
                                      </p:cBhvr>
                                      <p:tavLst>
                                        <p:tav tm="0">
                                          <p:val>
                                            <p:fltVal val="0"/>
                                          </p:val>
                                        </p:tav>
                                        <p:tav tm="100000">
                                          <p:val>
                                            <p:strVal val="#ppt_h"/>
                                          </p:val>
                                        </p:tav>
                                      </p:tavLst>
                                    </p:anim>
                                    <p:animEffect transition="in" filter="fade">
                                      <p:cBhvr>
                                        <p:cTn id="37" dur="500"/>
                                        <p:tgtEl>
                                          <p:spTgt spid="29"/>
                                        </p:tgtEl>
                                      </p:cBhvr>
                                    </p:animEffect>
                                  </p:childTnLst>
                                </p:cTn>
                              </p:par>
                            </p:childTnLst>
                          </p:cTn>
                        </p:par>
                        <p:par>
                          <p:cTn id="38" fill="hold">
                            <p:stCondLst>
                              <p:cond delay="3500"/>
                            </p:stCondLst>
                            <p:childTnLst>
                              <p:par>
                                <p:cTn id="39" presetID="2" presetClass="entr" presetSubtype="4" fill="hold" grpId="0" nodeType="afterEffect">
                                  <p:stCondLst>
                                    <p:cond delay="0"/>
                                  </p:stCondLst>
                                  <p:childTnLst>
                                    <p:set>
                                      <p:cBhvr>
                                        <p:cTn id="40" dur="1" fill="hold">
                                          <p:stCondLst>
                                            <p:cond delay="0"/>
                                          </p:stCondLst>
                                        </p:cTn>
                                        <p:tgtEl>
                                          <p:spTgt spid="45">
                                            <p:txEl>
                                              <p:pRg st="0" end="0"/>
                                            </p:txEl>
                                          </p:spTgt>
                                        </p:tgtEl>
                                        <p:attrNameLst>
                                          <p:attrName>style.visibility</p:attrName>
                                        </p:attrNameLst>
                                      </p:cBhvr>
                                      <p:to>
                                        <p:strVal val="visible"/>
                                      </p:to>
                                    </p:set>
                                    <p:anim calcmode="lin" valueType="num">
                                      <p:cBhvr additive="base">
                                        <p:cTn id="41"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5">
                                            <p:txEl>
                                              <p:pRg st="0" end="0"/>
                                            </p:txEl>
                                          </p:spTgt>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53" presetClass="entr" presetSubtype="16" fill="hold" nodeType="after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p:cTn id="46" dur="500" fill="hold"/>
                                        <p:tgtEl>
                                          <p:spTgt spid="33"/>
                                        </p:tgtEl>
                                        <p:attrNameLst>
                                          <p:attrName>ppt_w</p:attrName>
                                        </p:attrNameLst>
                                      </p:cBhvr>
                                      <p:tavLst>
                                        <p:tav tm="0">
                                          <p:val>
                                            <p:fltVal val="0"/>
                                          </p:val>
                                        </p:tav>
                                        <p:tav tm="100000">
                                          <p:val>
                                            <p:strVal val="#ppt_w"/>
                                          </p:val>
                                        </p:tav>
                                      </p:tavLst>
                                    </p:anim>
                                    <p:anim calcmode="lin" valueType="num">
                                      <p:cBhvr>
                                        <p:cTn id="47" dur="500" fill="hold"/>
                                        <p:tgtEl>
                                          <p:spTgt spid="33"/>
                                        </p:tgtEl>
                                        <p:attrNameLst>
                                          <p:attrName>ppt_h</p:attrName>
                                        </p:attrNameLst>
                                      </p:cBhvr>
                                      <p:tavLst>
                                        <p:tav tm="0">
                                          <p:val>
                                            <p:fltVal val="0"/>
                                          </p:val>
                                        </p:tav>
                                        <p:tav tm="100000">
                                          <p:val>
                                            <p:strVal val="#ppt_h"/>
                                          </p:val>
                                        </p:tav>
                                      </p:tavLst>
                                    </p:anim>
                                    <p:animEffect transition="in" filter="fade">
                                      <p:cBhvr>
                                        <p:cTn id="48" dur="500"/>
                                        <p:tgtEl>
                                          <p:spTgt spid="33"/>
                                        </p:tgtEl>
                                      </p:cBhvr>
                                    </p:animEffect>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47">
                                            <p:txEl>
                                              <p:pRg st="0" end="0"/>
                                            </p:txEl>
                                          </p:spTgt>
                                        </p:tgtEl>
                                        <p:attrNameLst>
                                          <p:attrName>style.visibility</p:attrName>
                                        </p:attrNameLst>
                                      </p:cBhvr>
                                      <p:to>
                                        <p:strVal val="visible"/>
                                      </p:to>
                                    </p:set>
                                    <p:anim calcmode="lin" valueType="num">
                                      <p:cBhvr additive="base">
                                        <p:cTn id="52"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7">
                                            <p:txEl>
                                              <p:pRg st="0" end="0"/>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additive="base">
                                        <p:cTn id="57" dur="500" fill="hold"/>
                                        <p:tgtEl>
                                          <p:spTgt spid="49"/>
                                        </p:tgtEl>
                                        <p:attrNameLst>
                                          <p:attrName>ppt_x</p:attrName>
                                        </p:attrNameLst>
                                      </p:cBhvr>
                                      <p:tavLst>
                                        <p:tav tm="0">
                                          <p:val>
                                            <p:strVal val="#ppt_x"/>
                                          </p:val>
                                        </p:tav>
                                        <p:tav tm="100000">
                                          <p:val>
                                            <p:strVal val="#ppt_x"/>
                                          </p:val>
                                        </p:tav>
                                      </p:tavLst>
                                    </p:anim>
                                    <p:anim calcmode="lin" valueType="num">
                                      <p:cBhvr additive="base">
                                        <p:cTn id="58" dur="500" fill="hold"/>
                                        <p:tgtEl>
                                          <p:spTgt spid="49"/>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ppt_x"/>
                                          </p:val>
                                        </p:tav>
                                        <p:tav tm="100000">
                                          <p:val>
                                            <p:strVal val="#ppt_x"/>
                                          </p:val>
                                        </p:tav>
                                      </p:tavLst>
                                    </p:anim>
                                    <p:anim calcmode="lin" valueType="num">
                                      <p:cBhvr additive="base">
                                        <p:cTn id="6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1" grpId="0" build="p"/>
      <p:bldP spid="43" grpId="0" build="p"/>
      <p:bldP spid="42" grpId="0" build="p"/>
      <p:bldP spid="45" grpId="0" build="p"/>
      <p:bldP spid="47" grpId="0" build="p"/>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sz="8800"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Team Falcon</a:t>
            </a:r>
          </a:p>
          <a:p>
            <a:r>
              <a:rPr lang="en-US" dirty="0"/>
              <a:t>https://realtimedb2-a99d2.web.app/</a:t>
            </a:r>
          </a:p>
        </p:txBody>
      </p:sp>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dirty="0"/>
              <a:t>Saturday, January 7, 2023</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dirty="0"/>
              <a:t>TEAM FALCON</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pic>
        <p:nvPicPr>
          <p:cNvPr id="6146" name="Picture 2" descr="Hand shake of two associates with sunlight">
            <a:extLst>
              <a:ext uri="{FF2B5EF4-FFF2-40B4-BE49-F238E27FC236}">
                <a16:creationId xmlns:a16="http://schemas.microsoft.com/office/drawing/2014/main" id="{0826356A-DEC3-D157-1E84-A113C9FB6B3D}"/>
              </a:ext>
            </a:extLst>
          </p:cNvPr>
          <p:cNvPicPr>
            <a:picLocks noGrp="1" noChangeAspect="1" noChangeArrowheads="1"/>
          </p:cNvPicPr>
          <p:nvPr>
            <p:ph type="pic" sz="quarter" idx="15"/>
          </p:nvPr>
        </p:nvPicPr>
        <p:blipFill>
          <a:blip r:embed="rId2">
            <a:extLst>
              <a:ext uri="{28A0092B-C50C-407E-A947-70E740481C1C}">
                <a14:useLocalDpi xmlns:a14="http://schemas.microsoft.com/office/drawing/2010/main" val="0"/>
              </a:ext>
            </a:extLst>
          </a:blip>
          <a:srcRect t="7532" b="753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Thank You Slide 24 PowerPoint Template | SlideUpLift">
            <a:extLst>
              <a:ext uri="{FF2B5EF4-FFF2-40B4-BE49-F238E27FC236}">
                <a16:creationId xmlns:a16="http://schemas.microsoft.com/office/drawing/2014/main" id="{5C857A80-22BA-A370-942D-D4797FD40495}"/>
              </a:ext>
            </a:extLst>
          </p:cNvPr>
          <p:cNvPicPr>
            <a:picLocks noGrp="1" noChangeAspect="1" noChangeArrowheads="1"/>
          </p:cNvPicPr>
          <p:nvPr>
            <p:ph type="pic" sz="quarter" idx="16"/>
          </p:nvPr>
        </p:nvPicPr>
        <p:blipFill>
          <a:blip r:embed="rId3">
            <a:extLst>
              <a:ext uri="{28A0092B-C50C-407E-A947-70E740481C1C}">
                <a14:useLocalDpi xmlns:a14="http://schemas.microsoft.com/office/drawing/2010/main" val="0"/>
              </a:ext>
            </a:extLst>
          </a:blip>
          <a:srcRect t="12232" b="1223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362">
                                          <p:stCondLst>
                                            <p:cond delay="0"/>
                                          </p:stCondLst>
                                        </p:cTn>
                                        <p:tgtEl>
                                          <p:spTgt spid="22"/>
                                        </p:tgtEl>
                                      </p:cBhvr>
                                    </p:animEffect>
                                    <p:anim calcmode="lin" valueType="num">
                                      <p:cBhvr>
                                        <p:cTn id="8" dur="1139"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22"/>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22"/>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22"/>
                                        </p:tgtEl>
                                        <p:attrNameLst>
                                          <p:attrName>ppt_y</p:attrName>
                                        </p:attrNameLst>
                                      </p:cBhvr>
                                      <p:tavLst>
                                        <p:tav tm="0" fmla="#ppt_y-sin(pi*$)/81">
                                          <p:val>
                                            <p:fltVal val="0"/>
                                          </p:val>
                                        </p:tav>
                                        <p:tav tm="100000">
                                          <p:val>
                                            <p:fltVal val="1"/>
                                          </p:val>
                                        </p:tav>
                                      </p:tavLst>
                                    </p:anim>
                                    <p:animScale>
                                      <p:cBhvr>
                                        <p:cTn id="13" dur="16">
                                          <p:stCondLst>
                                            <p:cond delay="406"/>
                                          </p:stCondLst>
                                        </p:cTn>
                                        <p:tgtEl>
                                          <p:spTgt spid="22"/>
                                        </p:tgtEl>
                                      </p:cBhvr>
                                      <p:to x="100000" y="60000"/>
                                    </p:animScale>
                                    <p:animScale>
                                      <p:cBhvr>
                                        <p:cTn id="14" dur="104" decel="50000">
                                          <p:stCondLst>
                                            <p:cond delay="423"/>
                                          </p:stCondLst>
                                        </p:cTn>
                                        <p:tgtEl>
                                          <p:spTgt spid="22"/>
                                        </p:tgtEl>
                                      </p:cBhvr>
                                      <p:to x="100000" y="100000"/>
                                    </p:animScale>
                                    <p:animScale>
                                      <p:cBhvr>
                                        <p:cTn id="15" dur="16">
                                          <p:stCondLst>
                                            <p:cond delay="820"/>
                                          </p:stCondLst>
                                        </p:cTn>
                                        <p:tgtEl>
                                          <p:spTgt spid="22"/>
                                        </p:tgtEl>
                                      </p:cBhvr>
                                      <p:to x="100000" y="80000"/>
                                    </p:animScale>
                                    <p:animScale>
                                      <p:cBhvr>
                                        <p:cTn id="16" dur="104" decel="50000">
                                          <p:stCondLst>
                                            <p:cond delay="836"/>
                                          </p:stCondLst>
                                        </p:cTn>
                                        <p:tgtEl>
                                          <p:spTgt spid="22"/>
                                        </p:tgtEl>
                                      </p:cBhvr>
                                      <p:to x="100000" y="100000"/>
                                    </p:animScale>
                                    <p:animScale>
                                      <p:cBhvr>
                                        <p:cTn id="17" dur="16">
                                          <p:stCondLst>
                                            <p:cond delay="1026"/>
                                          </p:stCondLst>
                                        </p:cTn>
                                        <p:tgtEl>
                                          <p:spTgt spid="22"/>
                                        </p:tgtEl>
                                      </p:cBhvr>
                                      <p:to x="100000" y="90000"/>
                                    </p:animScale>
                                    <p:animScale>
                                      <p:cBhvr>
                                        <p:cTn id="18" dur="104" decel="50000">
                                          <p:stCondLst>
                                            <p:cond delay="1042"/>
                                          </p:stCondLst>
                                        </p:cTn>
                                        <p:tgtEl>
                                          <p:spTgt spid="22"/>
                                        </p:tgtEl>
                                      </p:cBhvr>
                                      <p:to x="100000" y="100000"/>
                                    </p:animScale>
                                    <p:animScale>
                                      <p:cBhvr>
                                        <p:cTn id="19" dur="16">
                                          <p:stCondLst>
                                            <p:cond delay="1130"/>
                                          </p:stCondLst>
                                        </p:cTn>
                                        <p:tgtEl>
                                          <p:spTgt spid="22"/>
                                        </p:tgtEl>
                                      </p:cBhvr>
                                      <p:to x="100000" y="95000"/>
                                    </p:animScale>
                                    <p:animScale>
                                      <p:cBhvr>
                                        <p:cTn id="20" dur="104" decel="50000">
                                          <p:stCondLst>
                                            <p:cond delay="1146"/>
                                          </p:stCondLst>
                                        </p:cTn>
                                        <p:tgtEl>
                                          <p:spTgt spid="2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3">
                                            <p:txEl>
                                              <p:pRg st="0" end="0"/>
                                            </p:txEl>
                                          </p:spTgt>
                                        </p:tgtEl>
                                        <p:attrNameLst>
                                          <p:attrName>style.visibility</p:attrName>
                                        </p:attrNameLst>
                                      </p:cBhvr>
                                      <p:to>
                                        <p:strVal val="visible"/>
                                      </p:to>
                                    </p:set>
                                    <p:animEffect transition="in" filter="wipe(down)">
                                      <p:cBhvr>
                                        <p:cTn id="23" dur="362">
                                          <p:stCondLst>
                                            <p:cond delay="0"/>
                                          </p:stCondLst>
                                        </p:cTn>
                                        <p:tgtEl>
                                          <p:spTgt spid="23">
                                            <p:txEl>
                                              <p:pRg st="0" end="0"/>
                                            </p:txEl>
                                          </p:spTgt>
                                        </p:tgtEl>
                                      </p:cBhvr>
                                    </p:animEffect>
                                    <p:anim calcmode="lin" valueType="num">
                                      <p:cBhvr>
                                        <p:cTn id="24" dur="1139" tmFilter="0,0; 0.14,0.36; 0.43,0.73; 0.71,0.91; 1.0,1.0">
                                          <p:stCondLst>
                                            <p:cond delay="0"/>
                                          </p:stCondLst>
                                        </p:cTn>
                                        <p:tgtEl>
                                          <p:spTgt spid="23">
                                            <p:txEl>
                                              <p:pRg st="0" end="0"/>
                                            </p:txEl>
                                          </p:spTgt>
                                        </p:tgtEl>
                                        <p:attrNameLst>
                                          <p:attrName>ppt_x</p:attrName>
                                        </p:attrNameLst>
                                      </p:cBhvr>
                                      <p:tavLst>
                                        <p:tav tm="0">
                                          <p:val>
                                            <p:strVal val="#ppt_x-0.25"/>
                                          </p:val>
                                        </p:tav>
                                        <p:tav tm="100000">
                                          <p:val>
                                            <p:strVal val="#ppt_x"/>
                                          </p:val>
                                        </p:tav>
                                      </p:tavLst>
                                    </p:anim>
                                    <p:anim calcmode="lin" valueType="num">
                                      <p:cBhvr>
                                        <p:cTn id="25" dur="415" tmFilter="0.0,0.0; 0.25,0.07; 0.50,0.2; 0.75,0.467; 1.0,1.0">
                                          <p:stCondLst>
                                            <p:cond delay="0"/>
                                          </p:stCondLst>
                                        </p:cTn>
                                        <p:tgtEl>
                                          <p:spTgt spid="23">
                                            <p:txEl>
                                              <p:pRg st="0" end="0"/>
                                            </p:txEl>
                                          </p:spTgt>
                                        </p:tgtEl>
                                        <p:attrNameLst>
                                          <p:attrName>ppt_y</p:attrName>
                                        </p:attrNameLst>
                                      </p:cBhvr>
                                      <p:tavLst>
                                        <p:tav tm="0" fmla="#ppt_y-sin(pi*$)/3">
                                          <p:val>
                                            <p:fltVal val="0.5"/>
                                          </p:val>
                                        </p:tav>
                                        <p:tav tm="100000">
                                          <p:val>
                                            <p:fltVal val="1"/>
                                          </p:val>
                                        </p:tav>
                                      </p:tavLst>
                                    </p:anim>
                                    <p:anim calcmode="lin" valueType="num">
                                      <p:cBhvr>
                                        <p:cTn id="26" dur="415" tmFilter="0, 0; 0.125,0.2665; 0.25,0.4; 0.375,0.465; 0.5,0.5;  0.625,0.535; 0.75,0.6; 0.875,0.7335; 1,1">
                                          <p:stCondLst>
                                            <p:cond delay="415"/>
                                          </p:stCondLst>
                                        </p:cTn>
                                        <p:tgtEl>
                                          <p:spTgt spid="23">
                                            <p:txEl>
                                              <p:pRg st="0" end="0"/>
                                            </p:txEl>
                                          </p:spTgt>
                                        </p:tgtEl>
                                        <p:attrNameLst>
                                          <p:attrName>ppt_y</p:attrName>
                                        </p:attrNameLst>
                                      </p:cBhvr>
                                      <p:tavLst>
                                        <p:tav tm="0" fmla="#ppt_y-sin(pi*$)/9">
                                          <p:val>
                                            <p:fltVal val="0"/>
                                          </p:val>
                                        </p:tav>
                                        <p:tav tm="100000">
                                          <p:val>
                                            <p:fltVal val="1"/>
                                          </p:val>
                                        </p:tav>
                                      </p:tavLst>
                                    </p:anim>
                                    <p:anim calcmode="lin" valueType="num">
                                      <p:cBhvr>
                                        <p:cTn id="27" dur="207" tmFilter="0, 0; 0.125,0.2665; 0.25,0.4; 0.375,0.465; 0.5,0.5;  0.625,0.535; 0.75,0.6; 0.875,0.7335; 1,1">
                                          <p:stCondLst>
                                            <p:cond delay="828"/>
                                          </p:stCondLst>
                                        </p:cTn>
                                        <p:tgtEl>
                                          <p:spTgt spid="23">
                                            <p:txEl>
                                              <p:pRg st="0" end="0"/>
                                            </p:txEl>
                                          </p:spTgt>
                                        </p:tgtEl>
                                        <p:attrNameLst>
                                          <p:attrName>ppt_y</p:attrName>
                                        </p:attrNameLst>
                                      </p:cBhvr>
                                      <p:tavLst>
                                        <p:tav tm="0" fmla="#ppt_y-sin(pi*$)/27">
                                          <p:val>
                                            <p:fltVal val="0"/>
                                          </p:val>
                                        </p:tav>
                                        <p:tav tm="100000">
                                          <p:val>
                                            <p:fltVal val="1"/>
                                          </p:val>
                                        </p:tav>
                                      </p:tavLst>
                                    </p:anim>
                                    <p:anim calcmode="lin" valueType="num">
                                      <p:cBhvr>
                                        <p:cTn id="28" dur="103" tmFilter="0, 0; 0.125,0.2665; 0.25,0.4; 0.375,0.465; 0.5,0.5;  0.625,0.535; 0.75,0.6; 0.875,0.7335; 1,1">
                                          <p:stCondLst>
                                            <p:cond delay="1035"/>
                                          </p:stCondLst>
                                        </p:cTn>
                                        <p:tgtEl>
                                          <p:spTgt spid="23">
                                            <p:txEl>
                                              <p:pRg st="0" end="0"/>
                                            </p:txEl>
                                          </p:spTgt>
                                        </p:tgtEl>
                                        <p:attrNameLst>
                                          <p:attrName>ppt_y</p:attrName>
                                        </p:attrNameLst>
                                      </p:cBhvr>
                                      <p:tavLst>
                                        <p:tav tm="0" fmla="#ppt_y-sin(pi*$)/81">
                                          <p:val>
                                            <p:fltVal val="0"/>
                                          </p:val>
                                        </p:tav>
                                        <p:tav tm="100000">
                                          <p:val>
                                            <p:fltVal val="1"/>
                                          </p:val>
                                        </p:tav>
                                      </p:tavLst>
                                    </p:anim>
                                    <p:animScale>
                                      <p:cBhvr>
                                        <p:cTn id="29" dur="16">
                                          <p:stCondLst>
                                            <p:cond delay="406"/>
                                          </p:stCondLst>
                                        </p:cTn>
                                        <p:tgtEl>
                                          <p:spTgt spid="23">
                                            <p:txEl>
                                              <p:pRg st="0" end="0"/>
                                            </p:txEl>
                                          </p:spTgt>
                                        </p:tgtEl>
                                      </p:cBhvr>
                                      <p:to x="100000" y="60000"/>
                                    </p:animScale>
                                    <p:animScale>
                                      <p:cBhvr>
                                        <p:cTn id="30" dur="104" decel="50000">
                                          <p:stCondLst>
                                            <p:cond delay="423"/>
                                          </p:stCondLst>
                                        </p:cTn>
                                        <p:tgtEl>
                                          <p:spTgt spid="23">
                                            <p:txEl>
                                              <p:pRg st="0" end="0"/>
                                            </p:txEl>
                                          </p:spTgt>
                                        </p:tgtEl>
                                      </p:cBhvr>
                                      <p:to x="100000" y="100000"/>
                                    </p:animScale>
                                    <p:animScale>
                                      <p:cBhvr>
                                        <p:cTn id="31" dur="16">
                                          <p:stCondLst>
                                            <p:cond delay="820"/>
                                          </p:stCondLst>
                                        </p:cTn>
                                        <p:tgtEl>
                                          <p:spTgt spid="23">
                                            <p:txEl>
                                              <p:pRg st="0" end="0"/>
                                            </p:txEl>
                                          </p:spTgt>
                                        </p:tgtEl>
                                      </p:cBhvr>
                                      <p:to x="100000" y="80000"/>
                                    </p:animScale>
                                    <p:animScale>
                                      <p:cBhvr>
                                        <p:cTn id="32" dur="104" decel="50000">
                                          <p:stCondLst>
                                            <p:cond delay="836"/>
                                          </p:stCondLst>
                                        </p:cTn>
                                        <p:tgtEl>
                                          <p:spTgt spid="23">
                                            <p:txEl>
                                              <p:pRg st="0" end="0"/>
                                            </p:txEl>
                                          </p:spTgt>
                                        </p:tgtEl>
                                      </p:cBhvr>
                                      <p:to x="100000" y="100000"/>
                                    </p:animScale>
                                    <p:animScale>
                                      <p:cBhvr>
                                        <p:cTn id="33" dur="16">
                                          <p:stCondLst>
                                            <p:cond delay="1026"/>
                                          </p:stCondLst>
                                        </p:cTn>
                                        <p:tgtEl>
                                          <p:spTgt spid="23">
                                            <p:txEl>
                                              <p:pRg st="0" end="0"/>
                                            </p:txEl>
                                          </p:spTgt>
                                        </p:tgtEl>
                                      </p:cBhvr>
                                      <p:to x="100000" y="90000"/>
                                    </p:animScale>
                                    <p:animScale>
                                      <p:cBhvr>
                                        <p:cTn id="34" dur="104" decel="50000">
                                          <p:stCondLst>
                                            <p:cond delay="1042"/>
                                          </p:stCondLst>
                                        </p:cTn>
                                        <p:tgtEl>
                                          <p:spTgt spid="23">
                                            <p:txEl>
                                              <p:pRg st="0" end="0"/>
                                            </p:txEl>
                                          </p:spTgt>
                                        </p:tgtEl>
                                      </p:cBhvr>
                                      <p:to x="100000" y="100000"/>
                                    </p:animScale>
                                    <p:animScale>
                                      <p:cBhvr>
                                        <p:cTn id="35" dur="16">
                                          <p:stCondLst>
                                            <p:cond delay="1130"/>
                                          </p:stCondLst>
                                        </p:cTn>
                                        <p:tgtEl>
                                          <p:spTgt spid="23">
                                            <p:txEl>
                                              <p:pRg st="0" end="0"/>
                                            </p:txEl>
                                          </p:spTgt>
                                        </p:tgtEl>
                                      </p:cBhvr>
                                      <p:to x="100000" y="95000"/>
                                    </p:animScale>
                                    <p:animScale>
                                      <p:cBhvr>
                                        <p:cTn id="36" dur="104" decel="50000">
                                          <p:stCondLst>
                                            <p:cond delay="1146"/>
                                          </p:stCondLst>
                                        </p:cTn>
                                        <p:tgtEl>
                                          <p:spTgt spid="23">
                                            <p:txEl>
                                              <p:pRg st="0" end="0"/>
                                            </p:txEl>
                                          </p:spTgt>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23">
                                            <p:txEl>
                                              <p:pRg st="1" end="1"/>
                                            </p:txEl>
                                          </p:spTgt>
                                        </p:tgtEl>
                                        <p:attrNameLst>
                                          <p:attrName>style.visibility</p:attrName>
                                        </p:attrNameLst>
                                      </p:cBhvr>
                                      <p:to>
                                        <p:strVal val="visible"/>
                                      </p:to>
                                    </p:set>
                                    <p:animEffect transition="in" filter="wipe(down)">
                                      <p:cBhvr>
                                        <p:cTn id="39" dur="362">
                                          <p:stCondLst>
                                            <p:cond delay="0"/>
                                          </p:stCondLst>
                                        </p:cTn>
                                        <p:tgtEl>
                                          <p:spTgt spid="23">
                                            <p:txEl>
                                              <p:pRg st="1" end="1"/>
                                            </p:txEl>
                                          </p:spTgt>
                                        </p:tgtEl>
                                      </p:cBhvr>
                                    </p:animEffect>
                                    <p:anim calcmode="lin" valueType="num">
                                      <p:cBhvr>
                                        <p:cTn id="40" dur="1139" tmFilter="0,0; 0.14,0.36; 0.43,0.73; 0.71,0.91; 1.0,1.0">
                                          <p:stCondLst>
                                            <p:cond delay="0"/>
                                          </p:stCondLst>
                                        </p:cTn>
                                        <p:tgtEl>
                                          <p:spTgt spid="23">
                                            <p:txEl>
                                              <p:pRg st="1" end="1"/>
                                            </p:txEl>
                                          </p:spTgt>
                                        </p:tgtEl>
                                        <p:attrNameLst>
                                          <p:attrName>ppt_x</p:attrName>
                                        </p:attrNameLst>
                                      </p:cBhvr>
                                      <p:tavLst>
                                        <p:tav tm="0">
                                          <p:val>
                                            <p:strVal val="#ppt_x-0.25"/>
                                          </p:val>
                                        </p:tav>
                                        <p:tav tm="100000">
                                          <p:val>
                                            <p:strVal val="#ppt_x"/>
                                          </p:val>
                                        </p:tav>
                                      </p:tavLst>
                                    </p:anim>
                                    <p:anim calcmode="lin" valueType="num">
                                      <p:cBhvr>
                                        <p:cTn id="41" dur="415" tmFilter="0.0,0.0; 0.25,0.07; 0.50,0.2; 0.75,0.467; 1.0,1.0">
                                          <p:stCondLst>
                                            <p:cond delay="0"/>
                                          </p:stCondLst>
                                        </p:cTn>
                                        <p:tgtEl>
                                          <p:spTgt spid="23">
                                            <p:txEl>
                                              <p:pRg st="1" end="1"/>
                                            </p:txEl>
                                          </p:spTgt>
                                        </p:tgtEl>
                                        <p:attrNameLst>
                                          <p:attrName>ppt_y</p:attrName>
                                        </p:attrNameLst>
                                      </p:cBhvr>
                                      <p:tavLst>
                                        <p:tav tm="0" fmla="#ppt_y-sin(pi*$)/3">
                                          <p:val>
                                            <p:fltVal val="0.5"/>
                                          </p:val>
                                        </p:tav>
                                        <p:tav tm="100000">
                                          <p:val>
                                            <p:fltVal val="1"/>
                                          </p:val>
                                        </p:tav>
                                      </p:tavLst>
                                    </p:anim>
                                    <p:anim calcmode="lin" valueType="num">
                                      <p:cBhvr>
                                        <p:cTn id="42" dur="415" tmFilter="0, 0; 0.125,0.2665; 0.25,0.4; 0.375,0.465; 0.5,0.5;  0.625,0.535; 0.75,0.6; 0.875,0.7335; 1,1">
                                          <p:stCondLst>
                                            <p:cond delay="415"/>
                                          </p:stCondLst>
                                        </p:cTn>
                                        <p:tgtEl>
                                          <p:spTgt spid="23">
                                            <p:txEl>
                                              <p:pRg st="1" end="1"/>
                                            </p:txEl>
                                          </p:spTgt>
                                        </p:tgtEl>
                                        <p:attrNameLst>
                                          <p:attrName>ppt_y</p:attrName>
                                        </p:attrNameLst>
                                      </p:cBhvr>
                                      <p:tavLst>
                                        <p:tav tm="0" fmla="#ppt_y-sin(pi*$)/9">
                                          <p:val>
                                            <p:fltVal val="0"/>
                                          </p:val>
                                        </p:tav>
                                        <p:tav tm="100000">
                                          <p:val>
                                            <p:fltVal val="1"/>
                                          </p:val>
                                        </p:tav>
                                      </p:tavLst>
                                    </p:anim>
                                    <p:anim calcmode="lin" valueType="num">
                                      <p:cBhvr>
                                        <p:cTn id="43" dur="207" tmFilter="0, 0; 0.125,0.2665; 0.25,0.4; 0.375,0.465; 0.5,0.5;  0.625,0.535; 0.75,0.6; 0.875,0.7335; 1,1">
                                          <p:stCondLst>
                                            <p:cond delay="828"/>
                                          </p:stCondLst>
                                        </p:cTn>
                                        <p:tgtEl>
                                          <p:spTgt spid="23">
                                            <p:txEl>
                                              <p:pRg st="1" end="1"/>
                                            </p:txEl>
                                          </p:spTgt>
                                        </p:tgtEl>
                                        <p:attrNameLst>
                                          <p:attrName>ppt_y</p:attrName>
                                        </p:attrNameLst>
                                      </p:cBhvr>
                                      <p:tavLst>
                                        <p:tav tm="0" fmla="#ppt_y-sin(pi*$)/27">
                                          <p:val>
                                            <p:fltVal val="0"/>
                                          </p:val>
                                        </p:tav>
                                        <p:tav tm="100000">
                                          <p:val>
                                            <p:fltVal val="1"/>
                                          </p:val>
                                        </p:tav>
                                      </p:tavLst>
                                    </p:anim>
                                    <p:anim calcmode="lin" valueType="num">
                                      <p:cBhvr>
                                        <p:cTn id="44" dur="103" tmFilter="0, 0; 0.125,0.2665; 0.25,0.4; 0.375,0.465; 0.5,0.5;  0.625,0.535; 0.75,0.6; 0.875,0.7335; 1,1">
                                          <p:stCondLst>
                                            <p:cond delay="1035"/>
                                          </p:stCondLst>
                                        </p:cTn>
                                        <p:tgtEl>
                                          <p:spTgt spid="23">
                                            <p:txEl>
                                              <p:pRg st="1" end="1"/>
                                            </p:txEl>
                                          </p:spTgt>
                                        </p:tgtEl>
                                        <p:attrNameLst>
                                          <p:attrName>ppt_y</p:attrName>
                                        </p:attrNameLst>
                                      </p:cBhvr>
                                      <p:tavLst>
                                        <p:tav tm="0" fmla="#ppt_y-sin(pi*$)/81">
                                          <p:val>
                                            <p:fltVal val="0"/>
                                          </p:val>
                                        </p:tav>
                                        <p:tav tm="100000">
                                          <p:val>
                                            <p:fltVal val="1"/>
                                          </p:val>
                                        </p:tav>
                                      </p:tavLst>
                                    </p:anim>
                                    <p:animScale>
                                      <p:cBhvr>
                                        <p:cTn id="45" dur="16">
                                          <p:stCondLst>
                                            <p:cond delay="406"/>
                                          </p:stCondLst>
                                        </p:cTn>
                                        <p:tgtEl>
                                          <p:spTgt spid="23">
                                            <p:txEl>
                                              <p:pRg st="1" end="1"/>
                                            </p:txEl>
                                          </p:spTgt>
                                        </p:tgtEl>
                                      </p:cBhvr>
                                      <p:to x="100000" y="60000"/>
                                    </p:animScale>
                                    <p:animScale>
                                      <p:cBhvr>
                                        <p:cTn id="46" dur="104" decel="50000">
                                          <p:stCondLst>
                                            <p:cond delay="423"/>
                                          </p:stCondLst>
                                        </p:cTn>
                                        <p:tgtEl>
                                          <p:spTgt spid="23">
                                            <p:txEl>
                                              <p:pRg st="1" end="1"/>
                                            </p:txEl>
                                          </p:spTgt>
                                        </p:tgtEl>
                                      </p:cBhvr>
                                      <p:to x="100000" y="100000"/>
                                    </p:animScale>
                                    <p:animScale>
                                      <p:cBhvr>
                                        <p:cTn id="47" dur="16">
                                          <p:stCondLst>
                                            <p:cond delay="820"/>
                                          </p:stCondLst>
                                        </p:cTn>
                                        <p:tgtEl>
                                          <p:spTgt spid="23">
                                            <p:txEl>
                                              <p:pRg st="1" end="1"/>
                                            </p:txEl>
                                          </p:spTgt>
                                        </p:tgtEl>
                                      </p:cBhvr>
                                      <p:to x="100000" y="80000"/>
                                    </p:animScale>
                                    <p:animScale>
                                      <p:cBhvr>
                                        <p:cTn id="48" dur="104" decel="50000">
                                          <p:stCondLst>
                                            <p:cond delay="836"/>
                                          </p:stCondLst>
                                        </p:cTn>
                                        <p:tgtEl>
                                          <p:spTgt spid="23">
                                            <p:txEl>
                                              <p:pRg st="1" end="1"/>
                                            </p:txEl>
                                          </p:spTgt>
                                        </p:tgtEl>
                                      </p:cBhvr>
                                      <p:to x="100000" y="100000"/>
                                    </p:animScale>
                                    <p:animScale>
                                      <p:cBhvr>
                                        <p:cTn id="49" dur="16">
                                          <p:stCondLst>
                                            <p:cond delay="1026"/>
                                          </p:stCondLst>
                                        </p:cTn>
                                        <p:tgtEl>
                                          <p:spTgt spid="23">
                                            <p:txEl>
                                              <p:pRg st="1" end="1"/>
                                            </p:txEl>
                                          </p:spTgt>
                                        </p:tgtEl>
                                      </p:cBhvr>
                                      <p:to x="100000" y="90000"/>
                                    </p:animScale>
                                    <p:animScale>
                                      <p:cBhvr>
                                        <p:cTn id="50" dur="104" decel="50000">
                                          <p:stCondLst>
                                            <p:cond delay="1042"/>
                                          </p:stCondLst>
                                        </p:cTn>
                                        <p:tgtEl>
                                          <p:spTgt spid="23">
                                            <p:txEl>
                                              <p:pRg st="1" end="1"/>
                                            </p:txEl>
                                          </p:spTgt>
                                        </p:tgtEl>
                                      </p:cBhvr>
                                      <p:to x="100000" y="100000"/>
                                    </p:animScale>
                                    <p:animScale>
                                      <p:cBhvr>
                                        <p:cTn id="51" dur="16">
                                          <p:stCondLst>
                                            <p:cond delay="1130"/>
                                          </p:stCondLst>
                                        </p:cTn>
                                        <p:tgtEl>
                                          <p:spTgt spid="23">
                                            <p:txEl>
                                              <p:pRg st="1" end="1"/>
                                            </p:txEl>
                                          </p:spTgt>
                                        </p:tgtEl>
                                      </p:cBhvr>
                                      <p:to x="100000" y="95000"/>
                                    </p:animScale>
                                    <p:animScale>
                                      <p:cBhvr>
                                        <p:cTn id="52" dur="104" decel="50000">
                                          <p:stCondLst>
                                            <p:cond delay="1146"/>
                                          </p:stCondLst>
                                        </p:cTn>
                                        <p:tgtEl>
                                          <p:spTgt spid="2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uiExpand="1" build="p"/>
    </p:bld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{F96E1F14-0DEC-43A4-A1D1-EFCDB5B65D59}tf33713516_win32</Template>
  <TotalTime>0</TotalTime>
  <Words>589</Words>
  <Application>Microsoft Office PowerPoint</Application>
  <PresentationFormat>Widescreen</PresentationFormat>
  <Paragraphs>58</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Walbaum Display</vt:lpstr>
      <vt:lpstr>3DFloatVTI</vt:lpstr>
      <vt:lpstr>Team Falcon</vt:lpstr>
      <vt:lpstr>Agenda</vt:lpstr>
      <vt:lpstr>Introduction</vt:lpstr>
      <vt:lpstr>  Idea</vt:lpstr>
      <vt:lpstr>Implementation</vt:lpstr>
      <vt:lpstr>Features</vt:lpstr>
      <vt:lpstr>Vision</vt:lpstr>
      <vt:lpstr>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Falcon</dc:title>
  <dc:creator>Devang Sharma</dc:creator>
  <cp:lastModifiedBy>myra.kinra@ais.amity.edu</cp:lastModifiedBy>
  <cp:revision>9</cp:revision>
  <dcterms:created xsi:type="dcterms:W3CDTF">2023-01-04T05:55:59Z</dcterms:created>
  <dcterms:modified xsi:type="dcterms:W3CDTF">2023-01-06T21:28:48Z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