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69510-3DCC-36B0-00C2-1ECD148E7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D29B81-AFD7-6081-BE3A-0CA400E14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68E5E1-D206-2BF7-99F0-8B7459AB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03E8-F087-46D1-9132-25C7CDFAE6C2}" type="datetimeFigureOut">
              <a:rPr lang="pt-BR" smtClean="0"/>
              <a:t>28/09/2025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5C81A0-F688-6CDB-3289-312BF2A7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5631C0-6A0D-7DF1-BD6E-F932F7BA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18DA-A4DD-4669-B6D8-FD2C4E6066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153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DE8A0-81AF-342B-21ED-416E821B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88E88B2-0F37-B1CF-61AD-EFE50EB55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4BE29A-32E8-71A7-8EAA-29B365D9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03E8-F087-46D1-9132-25C7CDFAE6C2}" type="datetimeFigureOut">
              <a:rPr lang="pt-BR" smtClean="0"/>
              <a:t>28/09/2025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D11F9C-2F9E-16BA-24AF-46263A7D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483D0B-7BD4-640B-7775-C442C29A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18DA-A4DD-4669-B6D8-FD2C4E6066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70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C5D049-31C1-C50A-0078-9A8A4437D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4F4708-7EB5-3301-6EA2-3F5EAB9D8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33C9ED-7A07-D7D9-6F2F-62FFEF71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03E8-F087-46D1-9132-25C7CDFAE6C2}" type="datetimeFigureOut">
              <a:rPr lang="pt-BR" smtClean="0"/>
              <a:t>28/09/2025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8ABA18-64B1-C0AD-E030-161DDEB5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C3DA36-5150-9F44-31DB-A69FEB4E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18DA-A4DD-4669-B6D8-FD2C4E6066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19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44C53-E26C-AAAB-42E3-5DD9550C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04F4-B598-A0E9-1FFD-70D58AFE5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68A0BF-1513-71FE-6D0F-19976B429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03E8-F087-46D1-9132-25C7CDFAE6C2}" type="datetimeFigureOut">
              <a:rPr lang="pt-BR" smtClean="0"/>
              <a:t>28/09/2025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27C3BF-91AD-96FD-E928-4BF96096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2063FE-7F47-9E1D-F119-301102AD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18DA-A4DD-4669-B6D8-FD2C4E6066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0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60290-41C2-3BC2-7A1E-3F4BBFF1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C144B7-3DB7-8FBB-4CD6-D9391C741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63DA95-641A-1486-0AEC-A6776CFF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03E8-F087-46D1-9132-25C7CDFAE6C2}" type="datetimeFigureOut">
              <a:rPr lang="pt-BR" smtClean="0"/>
              <a:t>28/09/2025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536F1E-1A53-2440-00E6-22B24251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7E207-FD77-2BFC-2F5C-FE82E2A2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18DA-A4DD-4669-B6D8-FD2C4E6066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71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A4745-51A5-BE33-2A0D-7C765AB7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C2CFC9-8E5D-C6AF-B532-E552E9A6C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C9596E-8914-0152-5DD6-9586C6B16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D76D08-C624-4FD0-0121-161FB3DA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03E8-F087-46D1-9132-25C7CDFAE6C2}" type="datetimeFigureOut">
              <a:rPr lang="pt-BR" smtClean="0"/>
              <a:t>28/09/2025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0680A2-0F09-6D3A-09A8-3C0766EA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C8F957-22FD-B63B-ED60-D41936A9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18DA-A4DD-4669-B6D8-FD2C4E6066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97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68554-5DBC-09A7-B07A-053004E6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6529AF-3D4A-F97E-7746-C3193421A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C74AB3-9FAD-44D7-9558-3E3482AA1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B04F0CC-C986-A0F9-973E-7983C180F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C049B3-B2C1-3B2C-EB5D-210C00CEE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8711D6-E5D3-FEC1-C6ED-78912E1C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03E8-F087-46D1-9132-25C7CDFAE6C2}" type="datetimeFigureOut">
              <a:rPr lang="pt-BR" smtClean="0"/>
              <a:t>28/09/2025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743255-F4C8-1D3B-ACD1-8DC1F5DDE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453A1AA-3089-4FA7-784A-BD7A30BFF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18DA-A4DD-4669-B6D8-FD2C4E6066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69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E621C-24A2-BA43-88EA-686FF475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D615F6-432F-D0D4-DE28-370DFD42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03E8-F087-46D1-9132-25C7CDFAE6C2}" type="datetimeFigureOut">
              <a:rPr lang="pt-BR" smtClean="0"/>
              <a:t>28/09/2025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9D62F3E-54FD-94AE-A2C2-7590FE06F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4F696F-909A-BB91-7BFF-CCDED727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18DA-A4DD-4669-B6D8-FD2C4E6066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7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A4A0A37-1F0B-EE87-BE57-06395FAD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03E8-F087-46D1-9132-25C7CDFAE6C2}" type="datetimeFigureOut">
              <a:rPr lang="pt-BR" smtClean="0"/>
              <a:t>28/09/2025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F314CDE-FD6F-5549-6FED-A9721230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D19365-B830-4DCC-B3E0-272A4A5A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18DA-A4DD-4669-B6D8-FD2C4E6066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74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0B989-766D-7FCD-DB68-DF79A24F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35B925-676C-B806-FDF8-B69FBE4DC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200D9A-981D-D29C-0DA7-311D20079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5B200F-EBA1-B517-022D-0EDF4A2BC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03E8-F087-46D1-9132-25C7CDFAE6C2}" type="datetimeFigureOut">
              <a:rPr lang="pt-BR" smtClean="0"/>
              <a:t>28/09/2025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976E74-52FD-8604-F5D5-7F370DEF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40DBDA-8F9B-3D2F-AC92-B815CB6F3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18DA-A4DD-4669-B6D8-FD2C4E6066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31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69056-4C42-5BE3-860C-1E641660D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FE0C73C-5A9C-AAFD-8638-D6C7D2B1E4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22ADDD-1C22-F7E5-B641-23FAF82A3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A348D9-2A53-F654-F22A-712337C6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03E8-F087-46D1-9132-25C7CDFAE6C2}" type="datetimeFigureOut">
              <a:rPr lang="pt-BR" smtClean="0"/>
              <a:t>28/09/2025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A311AB-955C-94F9-F9E9-6828E348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036E70-9B04-86AA-89E2-B3BBC612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18DA-A4DD-4669-B6D8-FD2C4E6066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99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27409B-A334-046B-CA2E-61EF5C10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8E361D-919A-9301-802D-FE07C8F8D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BA00C6-A90F-12AB-5A3B-6A99635A9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7703E8-F087-46D1-9132-25C7CDFAE6C2}" type="datetimeFigureOut">
              <a:rPr lang="pt-BR" smtClean="0"/>
              <a:t>28/09/2025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CA3899-D0C6-5DC5-559C-DE6CC3ADC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D62DDE-9B27-D3DF-14E9-F23D0DB8C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1F18DA-A4DD-4669-B6D8-FD2C4E6066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09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075D0086-DED4-A157-0B7B-BE6C1927B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23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13337-4E31-6C6C-7108-9E3E19D66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O conteúdo gerado por IA pode estar incorreto.">
            <a:extLst>
              <a:ext uri="{FF2B5EF4-FFF2-40B4-BE49-F238E27FC236}">
                <a16:creationId xmlns:a16="http://schemas.microsoft.com/office/drawing/2014/main" id="{F8442BB2-2FE4-A276-5C4D-7041C5458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85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3682D-E3B2-8015-5879-B3A95F29F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04CBFAA2-8CFA-45DC-5B55-E1BFC4FA9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6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561C9-8DE8-BAF4-8840-164D79850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B8735692-EA51-0809-5EFF-167908DB8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9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D4D4F-44F4-1F75-C7EC-22C4E4967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A73EB235-CB65-B83D-0BE4-E2F14BB77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65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7A4B768A-7C1A-EE50-19C6-9089CDDD7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5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0EC3B-F3BC-B32B-86A4-4325508FF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7DB5C396-04DD-5E2D-D1FF-218A4125F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570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Aryman Reis</dc:creator>
  <cp:lastModifiedBy>Aryman Reis</cp:lastModifiedBy>
  <cp:revision>2</cp:revision>
  <dcterms:created xsi:type="dcterms:W3CDTF">2025-09-27T19:41:01Z</dcterms:created>
  <dcterms:modified xsi:type="dcterms:W3CDTF">2025-09-28T13:53:30Z</dcterms:modified>
</cp:coreProperties>
</file>