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rgbClr val="F5EFE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rgbClr val="F5EFE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F5EFE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F5EFE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151A">
              <a:alpha val="9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192" y="7749538"/>
            <a:ext cx="1722627" cy="41147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7770394"/>
            <a:ext cx="14601825" cy="383540"/>
          </a:xfrm>
          <a:custGeom>
            <a:avLst/>
            <a:gdLst/>
            <a:ahLst/>
            <a:cxnLst/>
            <a:rect l="l" t="t" r="r" b="b"/>
            <a:pathLst>
              <a:path w="14601825" h="383540">
                <a:moveTo>
                  <a:pt x="14601572" y="0"/>
                </a:moveTo>
                <a:lnTo>
                  <a:pt x="0" y="0"/>
                </a:lnTo>
                <a:lnTo>
                  <a:pt x="0" y="383005"/>
                </a:lnTo>
                <a:lnTo>
                  <a:pt x="14601572" y="383005"/>
                </a:lnTo>
                <a:lnTo>
                  <a:pt x="14601572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770394"/>
            <a:ext cx="14601825" cy="383540"/>
          </a:xfrm>
          <a:custGeom>
            <a:avLst/>
            <a:gdLst/>
            <a:ahLst/>
            <a:cxnLst/>
            <a:rect l="l" t="t" r="r" b="b"/>
            <a:pathLst>
              <a:path w="14601825" h="383540">
                <a:moveTo>
                  <a:pt x="0" y="383005"/>
                </a:moveTo>
                <a:lnTo>
                  <a:pt x="14601572" y="383005"/>
                </a:lnTo>
                <a:lnTo>
                  <a:pt x="14601572" y="0"/>
                </a:lnTo>
                <a:lnTo>
                  <a:pt x="0" y="0"/>
                </a:lnTo>
                <a:lnTo>
                  <a:pt x="0" y="383005"/>
                </a:lnTo>
                <a:close/>
              </a:path>
            </a:pathLst>
          </a:custGeom>
          <a:ln w="8236">
            <a:solidFill>
              <a:srgbClr val="2020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F5EFE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90802" y="1923414"/>
            <a:ext cx="5038090" cy="5622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E1E6E9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50" b="0" i="0">
                <a:solidFill>
                  <a:srgbClr val="F5EFE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9151A">
              <a:alpha val="9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39192" y="7749538"/>
            <a:ext cx="1722627" cy="4114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38061" y="1275333"/>
            <a:ext cx="4977765" cy="764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rgbClr val="F5EFE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38061" y="1658238"/>
            <a:ext cx="6957059" cy="2314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50" b="0" i="0">
                <a:solidFill>
                  <a:srgbClr val="F5EFE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nishantkr2003nna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9073" y="1260217"/>
            <a:ext cx="830659" cy="101199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700" y="0"/>
            <a:ext cx="14617700" cy="8220075"/>
            <a:chOff x="12700" y="0"/>
            <a:chExt cx="14617700" cy="82200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00" y="85924"/>
              <a:ext cx="14617700" cy="8019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237" y="0"/>
              <a:ext cx="14608175" cy="8220075"/>
            </a:xfrm>
            <a:custGeom>
              <a:avLst/>
              <a:gdLst/>
              <a:ahLst/>
              <a:cxnLst/>
              <a:rect l="l" t="t" r="r" b="b"/>
              <a:pathLst>
                <a:path w="14608175" h="8220075">
                  <a:moveTo>
                    <a:pt x="14608150" y="6375"/>
                  </a:moveTo>
                  <a:lnTo>
                    <a:pt x="12738" y="6375"/>
                  </a:lnTo>
                  <a:lnTo>
                    <a:pt x="12738" y="0"/>
                  </a:lnTo>
                  <a:lnTo>
                    <a:pt x="9550" y="0"/>
                  </a:lnTo>
                  <a:lnTo>
                    <a:pt x="9550" y="6375"/>
                  </a:lnTo>
                  <a:lnTo>
                    <a:pt x="0" y="6375"/>
                  </a:lnTo>
                  <a:lnTo>
                    <a:pt x="0" y="9550"/>
                  </a:lnTo>
                  <a:lnTo>
                    <a:pt x="9550" y="9550"/>
                  </a:lnTo>
                  <a:lnTo>
                    <a:pt x="9550" y="101841"/>
                  </a:lnTo>
                  <a:lnTo>
                    <a:pt x="0" y="101841"/>
                  </a:lnTo>
                  <a:lnTo>
                    <a:pt x="0" y="105029"/>
                  </a:lnTo>
                  <a:lnTo>
                    <a:pt x="9550" y="105029"/>
                  </a:lnTo>
                  <a:lnTo>
                    <a:pt x="9550" y="894245"/>
                  </a:lnTo>
                  <a:lnTo>
                    <a:pt x="0" y="894245"/>
                  </a:lnTo>
                  <a:lnTo>
                    <a:pt x="0" y="897432"/>
                  </a:lnTo>
                  <a:lnTo>
                    <a:pt x="9550" y="897432"/>
                  </a:lnTo>
                  <a:lnTo>
                    <a:pt x="9550" y="8220049"/>
                  </a:lnTo>
                  <a:lnTo>
                    <a:pt x="12738" y="8220049"/>
                  </a:lnTo>
                  <a:lnTo>
                    <a:pt x="12738" y="897432"/>
                  </a:lnTo>
                  <a:lnTo>
                    <a:pt x="14608150" y="897432"/>
                  </a:lnTo>
                  <a:lnTo>
                    <a:pt x="14608150" y="894245"/>
                  </a:lnTo>
                  <a:lnTo>
                    <a:pt x="12738" y="894245"/>
                  </a:lnTo>
                  <a:lnTo>
                    <a:pt x="12738" y="105029"/>
                  </a:lnTo>
                  <a:lnTo>
                    <a:pt x="14608150" y="105029"/>
                  </a:lnTo>
                  <a:lnTo>
                    <a:pt x="14608150" y="101841"/>
                  </a:lnTo>
                  <a:lnTo>
                    <a:pt x="12738" y="101841"/>
                  </a:lnTo>
                  <a:lnTo>
                    <a:pt x="12738" y="9550"/>
                  </a:lnTo>
                  <a:lnTo>
                    <a:pt x="14608150" y="9550"/>
                  </a:lnTo>
                  <a:lnTo>
                    <a:pt x="14608150" y="6375"/>
                  </a:lnTo>
                  <a:close/>
                </a:path>
              </a:pathLst>
            </a:custGeom>
            <a:solidFill>
              <a:srgbClr val="3870A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82206" y="2228747"/>
            <a:ext cx="791210" cy="2419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29209" algn="ctr">
              <a:lnSpc>
                <a:spcPts val="835"/>
              </a:lnSpc>
              <a:spcBef>
                <a:spcPts val="130"/>
              </a:spcBef>
            </a:pPr>
            <a:r>
              <a:rPr sz="700" spc="-40" dirty="0">
                <a:solidFill>
                  <a:srgbClr val="D86B72"/>
                </a:solidFill>
                <a:latin typeface="Times New Roman"/>
                <a:cs typeface="Times New Roman"/>
              </a:rPr>
              <a:t>,</a:t>
            </a:r>
            <a:r>
              <a:rPr sz="700" spc="-20" dirty="0">
                <a:solidFill>
                  <a:srgbClr val="D86B72"/>
                </a:solidFill>
                <a:latin typeface="Times New Roman"/>
                <a:cs typeface="Times New Roman"/>
              </a:rPr>
              <a:t> </a:t>
            </a:r>
            <a:r>
              <a:rPr sz="700" spc="-70" dirty="0">
                <a:solidFill>
                  <a:srgbClr val="D15964"/>
                </a:solidFill>
                <a:latin typeface="Times New Roman"/>
                <a:cs typeface="Times New Roman"/>
              </a:rPr>
              <a:t>•.ix</a:t>
            </a:r>
            <a:r>
              <a:rPr sz="700" spc="60" dirty="0">
                <a:solidFill>
                  <a:srgbClr val="D15964"/>
                </a:solidFill>
                <a:latin typeface="Times New Roman"/>
                <a:cs typeface="Times New Roman"/>
              </a:rPr>
              <a:t> </a:t>
            </a:r>
            <a:r>
              <a:rPr sz="700" spc="-25" dirty="0">
                <a:solidFill>
                  <a:srgbClr val="D45456"/>
                </a:solidFill>
                <a:latin typeface="Times New Roman"/>
                <a:cs typeface="Times New Roman"/>
              </a:rPr>
              <a:t>z«</a:t>
            </a:r>
            <a:endParaRPr sz="700">
              <a:latin typeface="Times New Roman"/>
              <a:cs typeface="Times New Roman"/>
            </a:endParaRPr>
          </a:p>
          <a:p>
            <a:pPr algn="ctr">
              <a:lnSpc>
                <a:spcPts val="835"/>
              </a:lnSpc>
            </a:pPr>
            <a:r>
              <a:rPr sz="700" spc="-110" dirty="0">
                <a:solidFill>
                  <a:srgbClr val="313131"/>
                </a:solidFill>
                <a:latin typeface="Times New Roman"/>
                <a:cs typeface="Times New Roman"/>
              </a:rPr>
              <a:t>G</a:t>
            </a:r>
            <a:r>
              <a:rPr sz="700" spc="-45" dirty="0">
                <a:solidFill>
                  <a:srgbClr val="313131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2A2A2A"/>
                </a:solidFill>
                <a:latin typeface="Times New Roman"/>
                <a:cs typeface="Times New Roman"/>
              </a:rPr>
              <a:t>e</a:t>
            </a:r>
            <a:r>
              <a:rPr sz="700" spc="-65" dirty="0">
                <a:solidFill>
                  <a:srgbClr val="2A2A2A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212121"/>
                </a:solidFill>
                <a:latin typeface="Times New Roman"/>
                <a:cs typeface="Times New Roman"/>
              </a:rPr>
              <a:t>I</a:t>
            </a:r>
            <a:r>
              <a:rPr sz="700" spc="8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700" spc="105" dirty="0">
                <a:solidFill>
                  <a:srgbClr val="232323"/>
                </a:solidFill>
                <a:latin typeface="Times New Roman"/>
                <a:cs typeface="Times New Roman"/>
              </a:rPr>
              <a:t>future</a:t>
            </a:r>
            <a:r>
              <a:rPr sz="700" spc="10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700" spc="-20" dirty="0">
                <a:solidFill>
                  <a:srgbClr val="2F2F2F"/>
                </a:solidFill>
                <a:latin typeface="Times New Roman"/>
                <a:cs typeface="Times New Roman"/>
              </a:rPr>
              <a:t>9:a</a:t>
            </a:r>
            <a:r>
              <a:rPr sz="700" spc="-3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700" spc="-25" dirty="0">
                <a:solidFill>
                  <a:srgbClr val="2D2D2D"/>
                </a:solidFill>
                <a:latin typeface="Times New Roman"/>
                <a:cs typeface="Times New Roman"/>
              </a:rPr>
              <a:t>ady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572198" y="898253"/>
            <a:ext cx="2286000" cy="1195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650" spc="55" dirty="0">
                <a:solidFill>
                  <a:srgbClr val="000000"/>
                </a:solidFill>
                <a:latin typeface="Times New Roman"/>
                <a:cs typeface="Times New Roman"/>
              </a:rPr>
              <a:t>NIET</a:t>
            </a:r>
            <a:endParaRPr sz="7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6525" y="1861449"/>
            <a:ext cx="2232025" cy="6267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spc="120" dirty="0">
                <a:latin typeface="Times New Roman"/>
                <a:cs typeface="Times New Roman"/>
              </a:rPr>
              <a:t>Greater</a:t>
            </a:r>
            <a:r>
              <a:rPr sz="2850" spc="260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Times New Roman"/>
                <a:cs typeface="Times New Roman"/>
              </a:rPr>
              <a:t>Noida</a:t>
            </a:r>
            <a:endParaRPr sz="2850">
              <a:latin typeface="Times New Roman"/>
              <a:cs typeface="Times New Roman"/>
            </a:endParaRPr>
          </a:p>
          <a:p>
            <a:pPr marL="558800">
              <a:lnSpc>
                <a:spcPct val="100000"/>
              </a:lnSpc>
              <a:spcBef>
                <a:spcPts val="35"/>
              </a:spcBef>
            </a:pPr>
            <a:r>
              <a:rPr sz="1050" dirty="0">
                <a:solidFill>
                  <a:srgbClr val="111111"/>
                </a:solidFill>
                <a:latin typeface="Times New Roman"/>
                <a:cs typeface="Times New Roman"/>
              </a:rPr>
              <a:t>Autonomous</a:t>
            </a:r>
            <a:r>
              <a:rPr sz="1050" spc="310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1050" spc="-10" dirty="0">
                <a:solidFill>
                  <a:srgbClr val="111111"/>
                </a:solidFill>
                <a:latin typeface="Times New Roman"/>
                <a:cs typeface="Times New Roman"/>
              </a:rPr>
              <a:t>Institute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93814" y="2501038"/>
            <a:ext cx="6996430" cy="2587888"/>
          </a:xfrm>
          <a:prstGeom prst="rect">
            <a:avLst/>
          </a:prstGeom>
        </p:spPr>
        <p:txBody>
          <a:bodyPr vert="horz" wrap="square" lIns="0" tIns="215900" rIns="0" bIns="0" rtlCol="0">
            <a:spAutoFit/>
          </a:bodyPr>
          <a:lstStyle/>
          <a:p>
            <a:pPr marR="104775" algn="ctr">
              <a:lnSpc>
                <a:spcPct val="100000"/>
              </a:lnSpc>
              <a:spcBef>
                <a:spcPts val="1700"/>
              </a:spcBef>
            </a:pPr>
            <a:r>
              <a:rPr sz="2850" dirty="0">
                <a:latin typeface="Times New Roman"/>
                <a:cs typeface="Times New Roman"/>
              </a:rPr>
              <a:t>Department</a:t>
            </a:r>
            <a:r>
              <a:rPr sz="2850" spc="1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of</a:t>
            </a:r>
            <a:r>
              <a:rPr sz="2850" spc="-5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CSE</a:t>
            </a:r>
            <a:r>
              <a:rPr sz="2850" spc="-65" dirty="0">
                <a:latin typeface="Times New Roman"/>
                <a:cs typeface="Times New Roman"/>
              </a:rPr>
              <a:t> </a:t>
            </a:r>
            <a:r>
              <a:rPr sz="2850" spc="-20" dirty="0">
                <a:latin typeface="Times New Roman"/>
                <a:cs typeface="Times New Roman"/>
              </a:rPr>
              <a:t>(AI</a:t>
            </a:r>
            <a:r>
              <a:rPr lang="en-US" sz="2850" spc="-20" dirty="0">
                <a:latin typeface="Times New Roman"/>
                <a:cs typeface="Times New Roman"/>
              </a:rPr>
              <a:t>ML</a:t>
            </a:r>
            <a:r>
              <a:rPr sz="2850" spc="-20" dirty="0">
                <a:latin typeface="Times New Roman"/>
                <a:cs typeface="Times New Roman"/>
              </a:rPr>
              <a:t>)</a:t>
            </a:r>
            <a:endParaRPr sz="2850" dirty="0">
              <a:latin typeface="Times New Roman"/>
              <a:cs typeface="Times New Roman"/>
            </a:endParaRPr>
          </a:p>
          <a:p>
            <a:pPr marR="106045" algn="ctr">
              <a:lnSpc>
                <a:spcPct val="100000"/>
              </a:lnSpc>
              <a:spcBef>
                <a:spcPts val="1265"/>
              </a:spcBef>
            </a:pPr>
            <a:r>
              <a:rPr sz="2300" dirty="0">
                <a:latin typeface="Times New Roman"/>
                <a:cs typeface="Times New Roman"/>
              </a:rPr>
              <a:t>Session</a:t>
            </a:r>
            <a:r>
              <a:rPr sz="2300" spc="3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(2023-</a:t>
            </a:r>
            <a:r>
              <a:rPr sz="2300" spc="-25" dirty="0">
                <a:latin typeface="Times New Roman"/>
                <a:cs typeface="Times New Roman"/>
              </a:rPr>
              <a:t>24)</a:t>
            </a:r>
            <a:endParaRPr sz="23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150" dirty="0">
                <a:latin typeface="Times New Roman"/>
                <a:cs typeface="Times New Roman"/>
              </a:rPr>
              <a:t>Mini</a:t>
            </a:r>
            <a:r>
              <a:rPr sz="3150" spc="18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Project</a:t>
            </a:r>
            <a:r>
              <a:rPr sz="3150" spc="305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(ACSE0659)</a:t>
            </a:r>
            <a:r>
              <a:rPr sz="3150" spc="440" dirty="0">
                <a:latin typeface="Times New Roman"/>
                <a:cs typeface="Times New Roman"/>
              </a:rPr>
              <a:t> </a:t>
            </a:r>
            <a:r>
              <a:rPr sz="3150" dirty="0">
                <a:latin typeface="Times New Roman"/>
                <a:cs typeface="Times New Roman"/>
              </a:rPr>
              <a:t>Presentation</a:t>
            </a:r>
            <a:r>
              <a:rPr sz="3150" spc="445" dirty="0">
                <a:latin typeface="Times New Roman"/>
                <a:cs typeface="Times New Roman"/>
              </a:rPr>
              <a:t> </a:t>
            </a:r>
            <a:r>
              <a:rPr sz="3150" spc="-25" dirty="0">
                <a:latin typeface="Times New Roman"/>
                <a:cs typeface="Times New Roman"/>
              </a:rPr>
              <a:t>on</a:t>
            </a:r>
            <a:endParaRPr sz="3150" dirty="0">
              <a:latin typeface="Times New Roman"/>
              <a:cs typeface="Times New Roman"/>
            </a:endParaRPr>
          </a:p>
          <a:p>
            <a:pPr marR="117475" algn="ctr">
              <a:lnSpc>
                <a:spcPct val="100000"/>
              </a:lnSpc>
              <a:spcBef>
                <a:spcPts val="254"/>
              </a:spcBef>
              <a:tabLst>
                <a:tab pos="1400810" algn="l"/>
              </a:tabLst>
            </a:pPr>
            <a:r>
              <a:rPr sz="2800" spc="135" dirty="0">
                <a:solidFill>
                  <a:srgbClr val="FF0000"/>
                </a:solidFill>
                <a:latin typeface="Times New Roman"/>
                <a:cs typeface="Times New Roman"/>
              </a:rPr>
              <a:t>“</a:t>
            </a:r>
            <a:r>
              <a:rPr lang="en-US" sz="2800" spc="135" dirty="0" err="1">
                <a:solidFill>
                  <a:srgbClr val="FF0000"/>
                </a:solidFill>
                <a:latin typeface="Times New Roman"/>
                <a:cs typeface="Times New Roman"/>
              </a:rPr>
              <a:t>ResumeForge</a:t>
            </a:r>
            <a:r>
              <a:rPr sz="2800" spc="65" dirty="0">
                <a:solidFill>
                  <a:srgbClr val="FF0000"/>
                </a:solidFill>
                <a:latin typeface="Times New Roman"/>
                <a:cs typeface="Times New Roman"/>
              </a:rPr>
              <a:t>”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7800" y="5947077"/>
            <a:ext cx="2462530" cy="12573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350" spc="50" dirty="0">
                <a:solidFill>
                  <a:srgbClr val="FF0000"/>
                </a:solidFill>
                <a:latin typeface="Times New Roman"/>
                <a:cs typeface="Times New Roman"/>
              </a:rPr>
              <a:t>Submitted</a:t>
            </a:r>
            <a:r>
              <a:rPr sz="2350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50" spc="-25" dirty="0">
                <a:solidFill>
                  <a:srgbClr val="FF0000"/>
                </a:solidFill>
                <a:latin typeface="Times New Roman"/>
                <a:cs typeface="Times New Roman"/>
              </a:rPr>
              <a:t>To:</a:t>
            </a:r>
            <a:endParaRPr sz="2350" dirty="0">
              <a:latin typeface="Times New Roman"/>
              <a:cs typeface="Times New Roman"/>
            </a:endParaRPr>
          </a:p>
          <a:p>
            <a:pPr marL="45085" marR="5080">
              <a:lnSpc>
                <a:spcPct val="114599"/>
              </a:lnSpc>
              <a:tabLst>
                <a:tab pos="1591945" algn="l"/>
                <a:tab pos="1756410" algn="l"/>
              </a:tabLst>
            </a:pPr>
            <a:r>
              <a:rPr sz="2350" spc="-155" dirty="0">
                <a:latin typeface="Times New Roman"/>
                <a:cs typeface="Times New Roman"/>
              </a:rPr>
              <a:t>Mr.</a:t>
            </a:r>
            <a:r>
              <a:rPr sz="2350" spc="1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Amar</a:t>
            </a:r>
            <a:r>
              <a:rPr sz="2350" spc="55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Times New Roman"/>
                <a:cs typeface="Times New Roman"/>
              </a:rPr>
              <a:t>Pal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-150" dirty="0">
                <a:latin typeface="Times New Roman"/>
                <a:cs typeface="Times New Roman"/>
              </a:rPr>
              <a:t>Yadav </a:t>
            </a:r>
            <a:r>
              <a:rPr sz="2350" spc="-90" dirty="0">
                <a:latin typeface="Times New Roman"/>
                <a:cs typeface="Times New Roman"/>
              </a:rPr>
              <a:t>Mr.</a:t>
            </a:r>
            <a:r>
              <a:rPr sz="2350" spc="-5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Praveen</a:t>
            </a:r>
            <a:r>
              <a:rPr sz="2350" dirty="0">
                <a:latin typeface="Times New Roman"/>
                <a:cs typeface="Times New Roman"/>
              </a:rPr>
              <a:t>	</a:t>
            </a:r>
            <a:r>
              <a:rPr sz="2350" spc="-10" dirty="0">
                <a:latin typeface="Times New Roman"/>
                <a:cs typeface="Times New Roman"/>
              </a:rPr>
              <a:t>Kumar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2188" y="5947077"/>
            <a:ext cx="343281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dirty="0">
                <a:solidFill>
                  <a:srgbClr val="FF0000"/>
                </a:solidFill>
                <a:latin typeface="Calibri"/>
                <a:cs typeface="Calibri"/>
              </a:rPr>
              <a:t>Group</a:t>
            </a:r>
            <a:r>
              <a:rPr sz="2350" spc="2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350" spc="-10" dirty="0">
                <a:solidFill>
                  <a:srgbClr val="FF0000"/>
                </a:solidFill>
                <a:latin typeface="Calibri"/>
                <a:cs typeface="Calibri"/>
              </a:rPr>
              <a:t>Member:</a:t>
            </a:r>
            <a:endParaRPr sz="235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69482" y="6305092"/>
            <a:ext cx="1955717" cy="1248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US" sz="2350" spc="-30" dirty="0">
                <a:latin typeface="Calibri"/>
                <a:cs typeface="Calibri"/>
              </a:rPr>
              <a:t>Nishant Kumar</a:t>
            </a:r>
            <a:r>
              <a:rPr sz="2350" spc="-30" dirty="0">
                <a:latin typeface="Calibri"/>
                <a:cs typeface="Calibri"/>
              </a:rPr>
              <a:t> </a:t>
            </a:r>
            <a:r>
              <a:rPr lang="en-US" sz="2350" spc="-30" dirty="0">
                <a:latin typeface="Calibri"/>
                <a:cs typeface="Calibri"/>
              </a:rPr>
              <a:t>Nikhil Singh</a:t>
            </a:r>
            <a:endParaRPr lang="en-US" sz="2350" spc="50" dirty="0">
              <a:latin typeface="Calibri"/>
              <a:cs typeface="Calibri"/>
            </a:endParaRPr>
          </a:p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lang="en-US" sz="2350" spc="50" dirty="0">
                <a:latin typeface="Calibri"/>
                <a:cs typeface="Calibri"/>
              </a:rPr>
              <a:t>Charit Sharma</a:t>
            </a:r>
            <a:endParaRPr sz="235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61615" y="6305093"/>
            <a:ext cx="2233295" cy="12573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2350" spc="-10" dirty="0">
                <a:latin typeface="Calibri"/>
                <a:cs typeface="Calibri"/>
              </a:rPr>
              <a:t>(2201331520</a:t>
            </a:r>
            <a:r>
              <a:rPr lang="en-US" sz="2350" spc="-10" dirty="0">
                <a:latin typeface="Calibri"/>
                <a:cs typeface="Calibri"/>
              </a:rPr>
              <a:t>132</a:t>
            </a:r>
            <a:r>
              <a:rPr sz="2350" spc="-10" dirty="0">
                <a:latin typeface="Calibri"/>
                <a:cs typeface="Calibri"/>
              </a:rPr>
              <a:t>)</a:t>
            </a: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350" spc="-10" dirty="0">
                <a:latin typeface="Calibri"/>
                <a:cs typeface="Calibri"/>
              </a:rPr>
              <a:t>(2201331520</a:t>
            </a:r>
            <a:r>
              <a:rPr lang="en-US" sz="2350" spc="-10" dirty="0">
                <a:latin typeface="Calibri"/>
                <a:cs typeface="Calibri"/>
              </a:rPr>
              <a:t>131</a:t>
            </a:r>
            <a:r>
              <a:rPr sz="2350" spc="-10" dirty="0">
                <a:latin typeface="Calibri"/>
                <a:cs typeface="Calibri"/>
              </a:rPr>
              <a:t>)</a:t>
            </a:r>
            <a:endParaRPr sz="23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350" spc="-10" dirty="0">
                <a:latin typeface="Calibri"/>
                <a:cs typeface="Calibri"/>
              </a:rPr>
              <a:t>(2201331520</a:t>
            </a:r>
            <a:r>
              <a:rPr lang="en-US" sz="2350" spc="-10" dirty="0">
                <a:latin typeface="Calibri"/>
                <a:cs typeface="Calibri"/>
              </a:rPr>
              <a:t>222</a:t>
            </a:r>
            <a:r>
              <a:rPr sz="2350" spc="-10" dirty="0">
                <a:latin typeface="Calibri"/>
                <a:cs typeface="Calibri"/>
              </a:rPr>
              <a:t>)</a:t>
            </a:r>
            <a:endParaRPr sz="23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4537055" cy="8229600"/>
            <a:chOff x="0" y="-1"/>
            <a:chExt cx="14537055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"/>
              <a:ext cx="5486399" cy="8229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86399" y="7727496"/>
              <a:ext cx="9046210" cy="438784"/>
            </a:xfrm>
            <a:custGeom>
              <a:avLst/>
              <a:gdLst/>
              <a:ahLst/>
              <a:cxnLst/>
              <a:rect l="l" t="t" r="r" b="b"/>
              <a:pathLst>
                <a:path w="9046210" h="438784">
                  <a:moveTo>
                    <a:pt x="9045932" y="0"/>
                  </a:moveTo>
                  <a:lnTo>
                    <a:pt x="0" y="0"/>
                  </a:lnTo>
                  <a:lnTo>
                    <a:pt x="0" y="438603"/>
                  </a:lnTo>
                  <a:lnTo>
                    <a:pt x="9045932" y="438603"/>
                  </a:lnTo>
                  <a:lnTo>
                    <a:pt x="9045932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86399" y="7727496"/>
              <a:ext cx="9046210" cy="438784"/>
            </a:xfrm>
            <a:custGeom>
              <a:avLst/>
              <a:gdLst/>
              <a:ahLst/>
              <a:cxnLst/>
              <a:rect l="l" t="t" r="r" b="b"/>
              <a:pathLst>
                <a:path w="9046210" h="438784">
                  <a:moveTo>
                    <a:pt x="0" y="438603"/>
                  </a:moveTo>
                  <a:lnTo>
                    <a:pt x="9045932" y="438603"/>
                  </a:lnTo>
                  <a:lnTo>
                    <a:pt x="9045932" y="0"/>
                  </a:lnTo>
                  <a:lnTo>
                    <a:pt x="0" y="0"/>
                  </a:lnTo>
                  <a:lnTo>
                    <a:pt x="0" y="438603"/>
                  </a:lnTo>
                  <a:close/>
                </a:path>
              </a:pathLst>
            </a:custGeom>
            <a:ln w="8236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85" dirty="0"/>
              <a:t>ResumeForge</a:t>
            </a:r>
            <a:r>
              <a:rPr spc="114" dirty="0"/>
              <a:t> </a:t>
            </a:r>
            <a:r>
              <a:rPr spc="1500" dirty="0"/>
              <a:t>–</a:t>
            </a:r>
            <a:r>
              <a:rPr spc="100" dirty="0"/>
              <a:t> </a:t>
            </a:r>
            <a:r>
              <a:rPr spc="310" dirty="0"/>
              <a:t>Where</a:t>
            </a:r>
          </a:p>
          <a:p>
            <a:pPr marL="12700" marR="328930">
              <a:lnSpc>
                <a:spcPct val="104800"/>
              </a:lnSpc>
              <a:spcBef>
                <a:spcPts val="10"/>
              </a:spcBef>
            </a:pPr>
            <a:r>
              <a:rPr spc="345" dirty="0"/>
              <a:t>AI</a:t>
            </a:r>
            <a:r>
              <a:rPr spc="65" dirty="0"/>
              <a:t> </a:t>
            </a:r>
            <a:r>
              <a:rPr spc="395" dirty="0"/>
              <a:t>Meets</a:t>
            </a:r>
            <a:r>
              <a:rPr spc="85" dirty="0"/>
              <a:t> </a:t>
            </a:r>
            <a:r>
              <a:rPr spc="340" dirty="0"/>
              <a:t>Professional </a:t>
            </a:r>
            <a:r>
              <a:rPr spc="335" dirty="0"/>
              <a:t>Excellence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38061" y="4328312"/>
            <a:ext cx="7454139" cy="1119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800"/>
              </a:lnSpc>
              <a:spcBef>
                <a:spcPts val="100"/>
              </a:spcBef>
            </a:pPr>
            <a:r>
              <a:rPr sz="2800" spc="145" dirty="0">
                <a:solidFill>
                  <a:srgbClr val="E1E6E9"/>
                </a:solidFill>
                <a:latin typeface="Cambria"/>
                <a:cs typeface="Cambria"/>
              </a:rPr>
              <a:t>Empowering</a:t>
            </a:r>
            <a:r>
              <a:rPr sz="2800" spc="7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E1E6E9"/>
                </a:solidFill>
                <a:latin typeface="Cambria"/>
                <a:cs typeface="Cambria"/>
              </a:rPr>
              <a:t>students</a:t>
            </a:r>
            <a:r>
              <a:rPr sz="2800" spc="6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E1E6E9"/>
                </a:solidFill>
                <a:latin typeface="Cambria"/>
                <a:cs typeface="Cambria"/>
              </a:rPr>
              <a:t>and</a:t>
            </a:r>
            <a:r>
              <a:rPr sz="2800" spc="4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E1E6E9"/>
                </a:solidFill>
                <a:latin typeface="Cambria"/>
                <a:cs typeface="Cambria"/>
              </a:rPr>
              <a:t>developers</a:t>
            </a:r>
            <a:r>
              <a:rPr sz="2800" spc="7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E1E6E9"/>
                </a:solidFill>
                <a:latin typeface="Cambria"/>
                <a:cs typeface="Cambria"/>
              </a:rPr>
              <a:t>with</a:t>
            </a:r>
            <a:r>
              <a:rPr sz="2800" spc="5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800" spc="280" dirty="0">
                <a:solidFill>
                  <a:srgbClr val="E1E6E9"/>
                </a:solidFill>
                <a:latin typeface="Cambria"/>
                <a:cs typeface="Cambria"/>
              </a:rPr>
              <a:t>AI-</a:t>
            </a:r>
            <a:r>
              <a:rPr sz="2800" spc="105" dirty="0">
                <a:solidFill>
                  <a:srgbClr val="E1E6E9"/>
                </a:solidFill>
                <a:latin typeface="Cambria"/>
                <a:cs typeface="Cambria"/>
              </a:rPr>
              <a:t>driven </a:t>
            </a:r>
            <a:r>
              <a:rPr sz="2800" spc="125" dirty="0">
                <a:solidFill>
                  <a:srgbClr val="E1E6E9"/>
                </a:solidFill>
                <a:latin typeface="Cambria"/>
                <a:cs typeface="Cambria"/>
              </a:rPr>
              <a:t>professional</a:t>
            </a:r>
            <a:r>
              <a:rPr sz="2800" spc="8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E1E6E9"/>
                </a:solidFill>
                <a:latin typeface="Cambria"/>
                <a:cs typeface="Cambria"/>
              </a:rPr>
              <a:t>CV</a:t>
            </a:r>
            <a:r>
              <a:rPr sz="2800" spc="6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E1E6E9"/>
                </a:solidFill>
                <a:latin typeface="Cambria"/>
                <a:cs typeface="Cambria"/>
              </a:rPr>
              <a:t>creation.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4609444" cy="8229600"/>
            <a:chOff x="0" y="-1"/>
            <a:chExt cx="14609444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"/>
              <a:ext cx="5486399" cy="8229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11799" y="7811578"/>
              <a:ext cx="9093835" cy="342265"/>
            </a:xfrm>
            <a:custGeom>
              <a:avLst/>
              <a:gdLst/>
              <a:ahLst/>
              <a:cxnLst/>
              <a:rect l="l" t="t" r="r" b="b"/>
              <a:pathLst>
                <a:path w="9093835" h="342265">
                  <a:moveTo>
                    <a:pt x="9093292" y="0"/>
                  </a:moveTo>
                  <a:lnTo>
                    <a:pt x="0" y="0"/>
                  </a:lnTo>
                  <a:lnTo>
                    <a:pt x="0" y="341822"/>
                  </a:lnTo>
                  <a:lnTo>
                    <a:pt x="9093292" y="341822"/>
                  </a:lnTo>
                  <a:lnTo>
                    <a:pt x="9093292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11799" y="7811578"/>
              <a:ext cx="9093835" cy="342265"/>
            </a:xfrm>
            <a:custGeom>
              <a:avLst/>
              <a:gdLst/>
              <a:ahLst/>
              <a:cxnLst/>
              <a:rect l="l" t="t" r="r" b="b"/>
              <a:pathLst>
                <a:path w="9093835" h="342265">
                  <a:moveTo>
                    <a:pt x="0" y="341822"/>
                  </a:moveTo>
                  <a:lnTo>
                    <a:pt x="9093292" y="341822"/>
                  </a:lnTo>
                  <a:lnTo>
                    <a:pt x="9093292" y="0"/>
                  </a:lnTo>
                  <a:lnTo>
                    <a:pt x="0" y="0"/>
                  </a:lnTo>
                  <a:lnTo>
                    <a:pt x="0" y="341822"/>
                  </a:lnTo>
                  <a:close/>
                </a:path>
              </a:pathLst>
            </a:custGeom>
            <a:ln w="8236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38061" y="1135761"/>
            <a:ext cx="284289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60" dirty="0"/>
              <a:t>Overview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342634" y="2317114"/>
            <a:ext cx="3600450" cy="3037840"/>
            <a:chOff x="6342634" y="2317114"/>
            <a:chExt cx="3600450" cy="3037840"/>
          </a:xfrm>
        </p:grpSpPr>
        <p:sp>
          <p:nvSpPr>
            <p:cNvPr id="8" name="object 8"/>
            <p:cNvSpPr/>
            <p:nvPr/>
          </p:nvSpPr>
          <p:spPr>
            <a:xfrm>
              <a:off x="6350254" y="2324734"/>
              <a:ext cx="3585210" cy="3022600"/>
            </a:xfrm>
            <a:custGeom>
              <a:avLst/>
              <a:gdLst/>
              <a:ahLst/>
              <a:cxnLst/>
              <a:rect l="l" t="t" r="r" b="b"/>
              <a:pathLst>
                <a:path w="3585209" h="3022600">
                  <a:moveTo>
                    <a:pt x="3481070" y="0"/>
                  </a:moveTo>
                  <a:lnTo>
                    <a:pt x="103632" y="0"/>
                  </a:lnTo>
                  <a:lnTo>
                    <a:pt x="63275" y="8137"/>
                  </a:lnTo>
                  <a:lnTo>
                    <a:pt x="30337" y="30337"/>
                  </a:lnTo>
                  <a:lnTo>
                    <a:pt x="8137" y="63275"/>
                  </a:lnTo>
                  <a:lnTo>
                    <a:pt x="0" y="103631"/>
                  </a:lnTo>
                  <a:lnTo>
                    <a:pt x="0" y="2918714"/>
                  </a:lnTo>
                  <a:lnTo>
                    <a:pt x="8137" y="2959070"/>
                  </a:lnTo>
                  <a:lnTo>
                    <a:pt x="30337" y="2992008"/>
                  </a:lnTo>
                  <a:lnTo>
                    <a:pt x="63275" y="3014208"/>
                  </a:lnTo>
                  <a:lnTo>
                    <a:pt x="103632" y="3022346"/>
                  </a:lnTo>
                  <a:lnTo>
                    <a:pt x="3481070" y="3022346"/>
                  </a:lnTo>
                  <a:lnTo>
                    <a:pt x="3521446" y="3014208"/>
                  </a:lnTo>
                  <a:lnTo>
                    <a:pt x="3554428" y="2992008"/>
                  </a:lnTo>
                  <a:lnTo>
                    <a:pt x="3576671" y="2959070"/>
                  </a:lnTo>
                  <a:lnTo>
                    <a:pt x="3584829" y="2918714"/>
                  </a:lnTo>
                  <a:lnTo>
                    <a:pt x="3584829" y="103631"/>
                  </a:lnTo>
                  <a:lnTo>
                    <a:pt x="3576671" y="63275"/>
                  </a:lnTo>
                  <a:lnTo>
                    <a:pt x="3554428" y="30337"/>
                  </a:lnTo>
                  <a:lnTo>
                    <a:pt x="3521446" y="8137"/>
                  </a:lnTo>
                  <a:lnTo>
                    <a:pt x="3481070" y="0"/>
                  </a:lnTo>
                  <a:close/>
                </a:path>
              </a:pathLst>
            </a:custGeom>
            <a:solidFill>
              <a:srgbClr val="003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50254" y="2324734"/>
              <a:ext cx="3585210" cy="3022600"/>
            </a:xfrm>
            <a:custGeom>
              <a:avLst/>
              <a:gdLst/>
              <a:ahLst/>
              <a:cxnLst/>
              <a:rect l="l" t="t" r="r" b="b"/>
              <a:pathLst>
                <a:path w="3585209" h="3022600">
                  <a:moveTo>
                    <a:pt x="0" y="103631"/>
                  </a:moveTo>
                  <a:lnTo>
                    <a:pt x="8137" y="63275"/>
                  </a:lnTo>
                  <a:lnTo>
                    <a:pt x="30337" y="30337"/>
                  </a:lnTo>
                  <a:lnTo>
                    <a:pt x="63275" y="8137"/>
                  </a:lnTo>
                  <a:lnTo>
                    <a:pt x="103632" y="0"/>
                  </a:lnTo>
                  <a:lnTo>
                    <a:pt x="3481070" y="0"/>
                  </a:lnTo>
                  <a:lnTo>
                    <a:pt x="3521446" y="8137"/>
                  </a:lnTo>
                  <a:lnTo>
                    <a:pt x="3554428" y="30337"/>
                  </a:lnTo>
                  <a:lnTo>
                    <a:pt x="3576671" y="63275"/>
                  </a:lnTo>
                  <a:lnTo>
                    <a:pt x="3584829" y="103631"/>
                  </a:lnTo>
                  <a:lnTo>
                    <a:pt x="3584829" y="2918714"/>
                  </a:lnTo>
                  <a:lnTo>
                    <a:pt x="3576671" y="2959070"/>
                  </a:lnTo>
                  <a:lnTo>
                    <a:pt x="3554428" y="2992008"/>
                  </a:lnTo>
                  <a:lnTo>
                    <a:pt x="3521446" y="3014208"/>
                  </a:lnTo>
                  <a:lnTo>
                    <a:pt x="3481070" y="3022346"/>
                  </a:lnTo>
                  <a:lnTo>
                    <a:pt x="103632" y="3022346"/>
                  </a:lnTo>
                  <a:lnTo>
                    <a:pt x="63275" y="3014208"/>
                  </a:lnTo>
                  <a:lnTo>
                    <a:pt x="30337" y="2992008"/>
                  </a:lnTo>
                  <a:lnTo>
                    <a:pt x="8137" y="2959070"/>
                  </a:lnTo>
                  <a:lnTo>
                    <a:pt x="0" y="2918714"/>
                  </a:lnTo>
                  <a:lnTo>
                    <a:pt x="0" y="103631"/>
                  </a:lnTo>
                  <a:close/>
                </a:path>
              </a:pathLst>
            </a:custGeom>
            <a:ln w="15240">
              <a:solidFill>
                <a:srgbClr val="184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00190" y="2555824"/>
            <a:ext cx="3022600" cy="131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45" dirty="0">
                <a:solidFill>
                  <a:srgbClr val="E1E6E9"/>
                </a:solidFill>
                <a:latin typeface="Cambria"/>
                <a:cs typeface="Cambria"/>
              </a:rPr>
              <a:t>AI-</a:t>
            </a:r>
            <a:r>
              <a:rPr sz="2400" spc="140" dirty="0">
                <a:solidFill>
                  <a:srgbClr val="E1E6E9"/>
                </a:solidFill>
                <a:latin typeface="Cambria"/>
                <a:cs typeface="Cambria"/>
              </a:rPr>
              <a:t>Powered</a:t>
            </a:r>
            <a:r>
              <a:rPr sz="2400" spc="5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E1E6E9"/>
                </a:solidFill>
                <a:latin typeface="Cambria"/>
                <a:cs typeface="Cambria"/>
              </a:rPr>
              <a:t>Builder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1900" spc="120" dirty="0">
                <a:solidFill>
                  <a:srgbClr val="E1E6E9"/>
                </a:solidFill>
                <a:latin typeface="Cambria"/>
                <a:cs typeface="Cambria"/>
              </a:rPr>
              <a:t>Tailored</a:t>
            </a:r>
            <a:r>
              <a:rPr sz="1900" spc="5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30" dirty="0">
                <a:solidFill>
                  <a:srgbClr val="E1E6E9"/>
                </a:solidFill>
                <a:latin typeface="Cambria"/>
                <a:cs typeface="Cambria"/>
              </a:rPr>
              <a:t>for</a:t>
            </a:r>
            <a:r>
              <a:rPr sz="1900" spc="6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30" dirty="0">
                <a:solidFill>
                  <a:srgbClr val="E1E6E9"/>
                </a:solidFill>
                <a:latin typeface="Cambria"/>
                <a:cs typeface="Cambria"/>
              </a:rPr>
              <a:t>Computer</a:t>
            </a: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900" spc="135" dirty="0">
                <a:solidFill>
                  <a:srgbClr val="E1E6E9"/>
                </a:solidFill>
                <a:latin typeface="Cambria"/>
                <a:cs typeface="Cambria"/>
              </a:rPr>
              <a:t>Science</a:t>
            </a:r>
            <a:r>
              <a:rPr sz="1900" spc="6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20" dirty="0">
                <a:solidFill>
                  <a:srgbClr val="E1E6E9"/>
                </a:solidFill>
                <a:latin typeface="Cambria"/>
                <a:cs typeface="Cambria"/>
              </a:rPr>
              <a:t>students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174223" y="2317114"/>
            <a:ext cx="3600450" cy="3037840"/>
            <a:chOff x="10174223" y="2317114"/>
            <a:chExt cx="3600450" cy="3037840"/>
          </a:xfrm>
        </p:grpSpPr>
        <p:sp>
          <p:nvSpPr>
            <p:cNvPr id="12" name="object 12"/>
            <p:cNvSpPr/>
            <p:nvPr/>
          </p:nvSpPr>
          <p:spPr>
            <a:xfrm>
              <a:off x="10181843" y="2324734"/>
              <a:ext cx="3585210" cy="3022600"/>
            </a:xfrm>
            <a:custGeom>
              <a:avLst/>
              <a:gdLst/>
              <a:ahLst/>
              <a:cxnLst/>
              <a:rect l="l" t="t" r="r" b="b"/>
              <a:pathLst>
                <a:path w="3585209" h="3022600">
                  <a:moveTo>
                    <a:pt x="3481196" y="0"/>
                  </a:moveTo>
                  <a:lnTo>
                    <a:pt x="103631" y="0"/>
                  </a:lnTo>
                  <a:lnTo>
                    <a:pt x="63329" y="8137"/>
                  </a:lnTo>
                  <a:lnTo>
                    <a:pt x="30384" y="30337"/>
                  </a:lnTo>
                  <a:lnTo>
                    <a:pt x="8155" y="63275"/>
                  </a:lnTo>
                  <a:lnTo>
                    <a:pt x="0" y="103631"/>
                  </a:lnTo>
                  <a:lnTo>
                    <a:pt x="0" y="2918714"/>
                  </a:lnTo>
                  <a:lnTo>
                    <a:pt x="8155" y="2959070"/>
                  </a:lnTo>
                  <a:lnTo>
                    <a:pt x="30384" y="2992008"/>
                  </a:lnTo>
                  <a:lnTo>
                    <a:pt x="63329" y="3014208"/>
                  </a:lnTo>
                  <a:lnTo>
                    <a:pt x="103631" y="3022346"/>
                  </a:lnTo>
                  <a:lnTo>
                    <a:pt x="3481196" y="3022346"/>
                  </a:lnTo>
                  <a:lnTo>
                    <a:pt x="3521553" y="3014208"/>
                  </a:lnTo>
                  <a:lnTo>
                    <a:pt x="3554491" y="2992008"/>
                  </a:lnTo>
                  <a:lnTo>
                    <a:pt x="3576691" y="2959070"/>
                  </a:lnTo>
                  <a:lnTo>
                    <a:pt x="3584829" y="2918714"/>
                  </a:lnTo>
                  <a:lnTo>
                    <a:pt x="3584829" y="103631"/>
                  </a:lnTo>
                  <a:lnTo>
                    <a:pt x="3576691" y="63275"/>
                  </a:lnTo>
                  <a:lnTo>
                    <a:pt x="3554491" y="30337"/>
                  </a:lnTo>
                  <a:lnTo>
                    <a:pt x="3521553" y="8137"/>
                  </a:lnTo>
                  <a:lnTo>
                    <a:pt x="3481196" y="0"/>
                  </a:lnTo>
                  <a:close/>
                </a:path>
              </a:pathLst>
            </a:custGeom>
            <a:solidFill>
              <a:srgbClr val="003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181843" y="2324734"/>
              <a:ext cx="3585210" cy="3022600"/>
            </a:xfrm>
            <a:custGeom>
              <a:avLst/>
              <a:gdLst/>
              <a:ahLst/>
              <a:cxnLst/>
              <a:rect l="l" t="t" r="r" b="b"/>
              <a:pathLst>
                <a:path w="3585209" h="3022600">
                  <a:moveTo>
                    <a:pt x="0" y="103631"/>
                  </a:moveTo>
                  <a:lnTo>
                    <a:pt x="8155" y="63275"/>
                  </a:lnTo>
                  <a:lnTo>
                    <a:pt x="30384" y="30337"/>
                  </a:lnTo>
                  <a:lnTo>
                    <a:pt x="63329" y="8137"/>
                  </a:lnTo>
                  <a:lnTo>
                    <a:pt x="103631" y="0"/>
                  </a:lnTo>
                  <a:lnTo>
                    <a:pt x="3481196" y="0"/>
                  </a:lnTo>
                  <a:lnTo>
                    <a:pt x="3521553" y="8137"/>
                  </a:lnTo>
                  <a:lnTo>
                    <a:pt x="3554491" y="30337"/>
                  </a:lnTo>
                  <a:lnTo>
                    <a:pt x="3576691" y="63275"/>
                  </a:lnTo>
                  <a:lnTo>
                    <a:pt x="3584829" y="103631"/>
                  </a:lnTo>
                  <a:lnTo>
                    <a:pt x="3584829" y="2918714"/>
                  </a:lnTo>
                  <a:lnTo>
                    <a:pt x="3576691" y="2959070"/>
                  </a:lnTo>
                  <a:lnTo>
                    <a:pt x="3554491" y="2992008"/>
                  </a:lnTo>
                  <a:lnTo>
                    <a:pt x="3521553" y="3014208"/>
                  </a:lnTo>
                  <a:lnTo>
                    <a:pt x="3481196" y="3022346"/>
                  </a:lnTo>
                  <a:lnTo>
                    <a:pt x="103631" y="3022346"/>
                  </a:lnTo>
                  <a:lnTo>
                    <a:pt x="63329" y="3014208"/>
                  </a:lnTo>
                  <a:lnTo>
                    <a:pt x="30384" y="2992008"/>
                  </a:lnTo>
                  <a:lnTo>
                    <a:pt x="8155" y="2959070"/>
                  </a:lnTo>
                  <a:lnTo>
                    <a:pt x="0" y="2918714"/>
                  </a:lnTo>
                  <a:lnTo>
                    <a:pt x="0" y="103631"/>
                  </a:lnTo>
                  <a:close/>
                </a:path>
              </a:pathLst>
            </a:custGeom>
            <a:ln w="15240">
              <a:solidFill>
                <a:srgbClr val="184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432160" y="2555824"/>
            <a:ext cx="2569210" cy="2488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0" dirty="0">
                <a:solidFill>
                  <a:srgbClr val="E1E6E9"/>
                </a:solidFill>
                <a:latin typeface="Cambria"/>
                <a:cs typeface="Cambria"/>
              </a:rPr>
              <a:t>LaTeX</a:t>
            </a:r>
            <a:r>
              <a:rPr sz="2400" spc="7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400" spc="155" dirty="0">
                <a:solidFill>
                  <a:srgbClr val="E1E6E9"/>
                </a:solidFill>
                <a:latin typeface="Cambria"/>
                <a:cs typeface="Cambria"/>
              </a:rPr>
              <a:t>CV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spc="170" dirty="0">
                <a:solidFill>
                  <a:srgbClr val="E1E6E9"/>
                </a:solidFill>
                <a:latin typeface="Cambria"/>
                <a:cs typeface="Cambria"/>
              </a:rPr>
              <a:t>Generation</a:t>
            </a:r>
            <a:endParaRPr sz="2400">
              <a:latin typeface="Cambria"/>
              <a:cs typeface="Cambria"/>
            </a:endParaRPr>
          </a:p>
          <a:p>
            <a:pPr marL="12700" marR="5080">
              <a:lnSpc>
                <a:spcPct val="136000"/>
              </a:lnSpc>
              <a:spcBef>
                <a:spcPts val="1105"/>
              </a:spcBef>
            </a:pPr>
            <a:r>
              <a:rPr sz="1900" spc="215" dirty="0">
                <a:solidFill>
                  <a:srgbClr val="E1E6E9"/>
                </a:solidFill>
                <a:latin typeface="Cambria"/>
                <a:cs typeface="Cambria"/>
              </a:rPr>
              <a:t>Auto-</a:t>
            </a:r>
            <a:r>
              <a:rPr sz="1900" spc="120" dirty="0">
                <a:solidFill>
                  <a:srgbClr val="E1E6E9"/>
                </a:solidFill>
                <a:latin typeface="Cambria"/>
                <a:cs typeface="Cambria"/>
              </a:rPr>
              <a:t>generates </a:t>
            </a:r>
            <a:r>
              <a:rPr sz="1900" spc="130" dirty="0">
                <a:solidFill>
                  <a:srgbClr val="E1E6E9"/>
                </a:solidFill>
                <a:latin typeface="Cambria"/>
                <a:cs typeface="Cambria"/>
              </a:rPr>
              <a:t>professional</a:t>
            </a:r>
            <a:r>
              <a:rPr sz="1900" spc="8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14" dirty="0">
                <a:solidFill>
                  <a:srgbClr val="E1E6E9"/>
                </a:solidFill>
                <a:latin typeface="Cambria"/>
                <a:cs typeface="Cambria"/>
              </a:rPr>
              <a:t>CVs </a:t>
            </a:r>
            <a:r>
              <a:rPr sz="1900" spc="160" dirty="0">
                <a:solidFill>
                  <a:srgbClr val="E1E6E9"/>
                </a:solidFill>
                <a:latin typeface="Cambria"/>
                <a:cs typeface="Cambria"/>
              </a:rPr>
              <a:t>maintaining</a:t>
            </a:r>
            <a:r>
              <a:rPr sz="1900" spc="8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20" dirty="0">
                <a:solidFill>
                  <a:srgbClr val="E1E6E9"/>
                </a:solidFill>
                <a:latin typeface="Cambria"/>
                <a:cs typeface="Cambria"/>
              </a:rPr>
              <a:t>industry standards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42634" y="5586348"/>
            <a:ext cx="7432040" cy="1468120"/>
            <a:chOff x="6342634" y="5586348"/>
            <a:chExt cx="7432040" cy="1468120"/>
          </a:xfrm>
        </p:grpSpPr>
        <p:sp>
          <p:nvSpPr>
            <p:cNvPr id="16" name="object 16"/>
            <p:cNvSpPr/>
            <p:nvPr/>
          </p:nvSpPr>
          <p:spPr>
            <a:xfrm>
              <a:off x="6350254" y="5593968"/>
              <a:ext cx="7416800" cy="1452880"/>
            </a:xfrm>
            <a:custGeom>
              <a:avLst/>
              <a:gdLst/>
              <a:ahLst/>
              <a:cxnLst/>
              <a:rect l="l" t="t" r="r" b="b"/>
              <a:pathLst>
                <a:path w="7416800" h="1452879">
                  <a:moveTo>
                    <a:pt x="7312659" y="0"/>
                  </a:moveTo>
                  <a:lnTo>
                    <a:pt x="103632" y="0"/>
                  </a:lnTo>
                  <a:lnTo>
                    <a:pt x="63275" y="8137"/>
                  </a:lnTo>
                  <a:lnTo>
                    <a:pt x="30337" y="30337"/>
                  </a:lnTo>
                  <a:lnTo>
                    <a:pt x="8137" y="63275"/>
                  </a:lnTo>
                  <a:lnTo>
                    <a:pt x="0" y="103631"/>
                  </a:lnTo>
                  <a:lnTo>
                    <a:pt x="0" y="1348739"/>
                  </a:lnTo>
                  <a:lnTo>
                    <a:pt x="8137" y="1389076"/>
                  </a:lnTo>
                  <a:lnTo>
                    <a:pt x="30337" y="1422022"/>
                  </a:lnTo>
                  <a:lnTo>
                    <a:pt x="63275" y="1444237"/>
                  </a:lnTo>
                  <a:lnTo>
                    <a:pt x="103632" y="1452384"/>
                  </a:lnTo>
                  <a:lnTo>
                    <a:pt x="7312659" y="1452384"/>
                  </a:lnTo>
                  <a:lnTo>
                    <a:pt x="7353016" y="1444237"/>
                  </a:lnTo>
                  <a:lnTo>
                    <a:pt x="7385954" y="1422022"/>
                  </a:lnTo>
                  <a:lnTo>
                    <a:pt x="7408154" y="1389076"/>
                  </a:lnTo>
                  <a:lnTo>
                    <a:pt x="7416292" y="1348739"/>
                  </a:lnTo>
                  <a:lnTo>
                    <a:pt x="7416292" y="103631"/>
                  </a:lnTo>
                  <a:lnTo>
                    <a:pt x="7408154" y="63275"/>
                  </a:lnTo>
                  <a:lnTo>
                    <a:pt x="7385954" y="30337"/>
                  </a:lnTo>
                  <a:lnTo>
                    <a:pt x="7353016" y="8137"/>
                  </a:lnTo>
                  <a:lnTo>
                    <a:pt x="7312659" y="0"/>
                  </a:lnTo>
                  <a:close/>
                </a:path>
              </a:pathLst>
            </a:custGeom>
            <a:solidFill>
              <a:srgbClr val="003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50254" y="5593968"/>
              <a:ext cx="7416800" cy="1452880"/>
            </a:xfrm>
            <a:custGeom>
              <a:avLst/>
              <a:gdLst/>
              <a:ahLst/>
              <a:cxnLst/>
              <a:rect l="l" t="t" r="r" b="b"/>
              <a:pathLst>
                <a:path w="7416800" h="1452879">
                  <a:moveTo>
                    <a:pt x="0" y="103631"/>
                  </a:moveTo>
                  <a:lnTo>
                    <a:pt x="8137" y="63275"/>
                  </a:lnTo>
                  <a:lnTo>
                    <a:pt x="30337" y="30337"/>
                  </a:lnTo>
                  <a:lnTo>
                    <a:pt x="63275" y="8137"/>
                  </a:lnTo>
                  <a:lnTo>
                    <a:pt x="103632" y="0"/>
                  </a:lnTo>
                  <a:lnTo>
                    <a:pt x="7312659" y="0"/>
                  </a:lnTo>
                  <a:lnTo>
                    <a:pt x="7353016" y="8137"/>
                  </a:lnTo>
                  <a:lnTo>
                    <a:pt x="7385954" y="30337"/>
                  </a:lnTo>
                  <a:lnTo>
                    <a:pt x="7408154" y="63275"/>
                  </a:lnTo>
                  <a:lnTo>
                    <a:pt x="7416292" y="103631"/>
                  </a:lnTo>
                  <a:lnTo>
                    <a:pt x="7416292" y="1348739"/>
                  </a:lnTo>
                  <a:lnTo>
                    <a:pt x="7408154" y="1389076"/>
                  </a:lnTo>
                  <a:lnTo>
                    <a:pt x="7385954" y="1422022"/>
                  </a:lnTo>
                  <a:lnTo>
                    <a:pt x="7353016" y="1444237"/>
                  </a:lnTo>
                  <a:lnTo>
                    <a:pt x="7312659" y="1452384"/>
                  </a:lnTo>
                  <a:lnTo>
                    <a:pt x="103632" y="1452384"/>
                  </a:lnTo>
                  <a:lnTo>
                    <a:pt x="63275" y="1444237"/>
                  </a:lnTo>
                  <a:lnTo>
                    <a:pt x="30337" y="1422022"/>
                  </a:lnTo>
                  <a:lnTo>
                    <a:pt x="8137" y="1389076"/>
                  </a:lnTo>
                  <a:lnTo>
                    <a:pt x="0" y="1348739"/>
                  </a:lnTo>
                  <a:lnTo>
                    <a:pt x="0" y="103631"/>
                  </a:lnTo>
                  <a:close/>
                </a:path>
              </a:pathLst>
            </a:custGeom>
            <a:ln w="15240">
              <a:solidFill>
                <a:srgbClr val="184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00190" y="5825997"/>
            <a:ext cx="5640070" cy="921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80" dirty="0">
                <a:solidFill>
                  <a:srgbClr val="E1E6E9"/>
                </a:solidFill>
                <a:latin typeface="Cambria"/>
                <a:cs typeface="Cambria"/>
              </a:rPr>
              <a:t>Simplified</a:t>
            </a:r>
            <a:r>
              <a:rPr sz="2400" spc="3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400" spc="190" dirty="0">
                <a:solidFill>
                  <a:srgbClr val="E1E6E9"/>
                </a:solidFill>
                <a:latin typeface="Cambria"/>
                <a:cs typeface="Cambria"/>
              </a:rPr>
              <a:t>Resume</a:t>
            </a:r>
            <a:r>
              <a:rPr sz="2400" spc="4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E1E6E9"/>
                </a:solidFill>
                <a:latin typeface="Cambria"/>
                <a:cs typeface="Cambria"/>
              </a:rPr>
              <a:t>Creation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1900" spc="204" dirty="0">
                <a:solidFill>
                  <a:srgbClr val="E1E6E9"/>
                </a:solidFill>
                <a:latin typeface="Cambria"/>
                <a:cs typeface="Cambria"/>
              </a:rPr>
              <a:t>User-</a:t>
            </a:r>
            <a:r>
              <a:rPr sz="1900" spc="125" dirty="0">
                <a:solidFill>
                  <a:srgbClr val="E1E6E9"/>
                </a:solidFill>
                <a:latin typeface="Cambria"/>
                <a:cs typeface="Cambria"/>
              </a:rPr>
              <a:t>friendly</a:t>
            </a:r>
            <a:r>
              <a:rPr sz="1900" spc="9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35" dirty="0">
                <a:solidFill>
                  <a:srgbClr val="E1E6E9"/>
                </a:solidFill>
                <a:latin typeface="Cambria"/>
                <a:cs typeface="Cambria"/>
              </a:rPr>
              <a:t>input</a:t>
            </a:r>
            <a:r>
              <a:rPr sz="1900" spc="4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30" dirty="0">
                <a:solidFill>
                  <a:srgbClr val="E1E6E9"/>
                </a:solidFill>
                <a:latin typeface="Cambria"/>
                <a:cs typeface="Cambria"/>
              </a:rPr>
              <a:t>with</a:t>
            </a:r>
            <a:r>
              <a:rPr sz="1900" spc="6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20" dirty="0">
                <a:solidFill>
                  <a:srgbClr val="E1E6E9"/>
                </a:solidFill>
                <a:latin typeface="Cambria"/>
                <a:cs typeface="Cambria"/>
              </a:rPr>
              <a:t>structured</a:t>
            </a:r>
            <a:r>
              <a:rPr sz="1900" spc="7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45" dirty="0">
                <a:solidFill>
                  <a:srgbClr val="E1E6E9"/>
                </a:solidFill>
                <a:latin typeface="Cambria"/>
                <a:cs typeface="Cambria"/>
              </a:rPr>
              <a:t>formatting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8794" y="602742"/>
            <a:ext cx="3780154" cy="73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650" spc="325" dirty="0"/>
              <a:t>Key</a:t>
            </a:r>
            <a:r>
              <a:rPr sz="4650" spc="75" dirty="0"/>
              <a:t> </a:t>
            </a:r>
            <a:r>
              <a:rPr sz="4650" spc="290" dirty="0"/>
              <a:t>Features</a:t>
            </a:r>
            <a:endParaRPr sz="4650"/>
          </a:p>
        </p:txBody>
      </p:sp>
      <p:grpSp>
        <p:nvGrpSpPr>
          <p:cNvPr id="3" name="object 3"/>
          <p:cNvGrpSpPr/>
          <p:nvPr/>
        </p:nvGrpSpPr>
        <p:grpSpPr>
          <a:xfrm>
            <a:off x="827722" y="1867154"/>
            <a:ext cx="542290" cy="542290"/>
            <a:chOff x="827722" y="1867154"/>
            <a:chExt cx="542290" cy="542290"/>
          </a:xfrm>
        </p:grpSpPr>
        <p:sp>
          <p:nvSpPr>
            <p:cNvPr id="4" name="object 4"/>
            <p:cNvSpPr/>
            <p:nvPr/>
          </p:nvSpPr>
          <p:spPr>
            <a:xfrm>
              <a:off x="831532" y="1870964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69">
                  <a:moveTo>
                    <a:pt x="434682" y="0"/>
                  </a:moveTo>
                  <a:lnTo>
                    <a:pt x="99783" y="0"/>
                  </a:lnTo>
                  <a:lnTo>
                    <a:pt x="60945" y="7846"/>
                  </a:lnTo>
                  <a:lnTo>
                    <a:pt x="29227" y="29241"/>
                  </a:lnTo>
                  <a:lnTo>
                    <a:pt x="7842" y="60971"/>
                  </a:lnTo>
                  <a:lnTo>
                    <a:pt x="0" y="99822"/>
                  </a:lnTo>
                  <a:lnTo>
                    <a:pt x="0" y="434721"/>
                  </a:lnTo>
                  <a:lnTo>
                    <a:pt x="7842" y="473551"/>
                  </a:lnTo>
                  <a:lnTo>
                    <a:pt x="29227" y="505237"/>
                  </a:lnTo>
                  <a:lnTo>
                    <a:pt x="60945" y="526589"/>
                  </a:lnTo>
                  <a:lnTo>
                    <a:pt x="99783" y="534415"/>
                  </a:lnTo>
                  <a:lnTo>
                    <a:pt x="434682" y="534415"/>
                  </a:lnTo>
                  <a:lnTo>
                    <a:pt x="473518" y="526589"/>
                  </a:lnTo>
                  <a:lnTo>
                    <a:pt x="505240" y="505237"/>
                  </a:lnTo>
                  <a:lnTo>
                    <a:pt x="526633" y="473551"/>
                  </a:lnTo>
                  <a:lnTo>
                    <a:pt x="534479" y="434721"/>
                  </a:lnTo>
                  <a:lnTo>
                    <a:pt x="534479" y="99822"/>
                  </a:lnTo>
                  <a:lnTo>
                    <a:pt x="526633" y="60971"/>
                  </a:lnTo>
                  <a:lnTo>
                    <a:pt x="505240" y="29241"/>
                  </a:lnTo>
                  <a:lnTo>
                    <a:pt x="473518" y="7846"/>
                  </a:lnTo>
                  <a:lnTo>
                    <a:pt x="434682" y="0"/>
                  </a:lnTo>
                  <a:close/>
                </a:path>
              </a:pathLst>
            </a:custGeom>
            <a:solidFill>
              <a:srgbClr val="003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1532" y="1870964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69">
                  <a:moveTo>
                    <a:pt x="0" y="99822"/>
                  </a:moveTo>
                  <a:lnTo>
                    <a:pt x="7842" y="60971"/>
                  </a:lnTo>
                  <a:lnTo>
                    <a:pt x="29227" y="29241"/>
                  </a:lnTo>
                  <a:lnTo>
                    <a:pt x="60945" y="7846"/>
                  </a:lnTo>
                  <a:lnTo>
                    <a:pt x="99783" y="0"/>
                  </a:lnTo>
                  <a:lnTo>
                    <a:pt x="434682" y="0"/>
                  </a:lnTo>
                  <a:lnTo>
                    <a:pt x="473518" y="7846"/>
                  </a:lnTo>
                  <a:lnTo>
                    <a:pt x="505240" y="29241"/>
                  </a:lnTo>
                  <a:lnTo>
                    <a:pt x="526633" y="60971"/>
                  </a:lnTo>
                  <a:lnTo>
                    <a:pt x="534479" y="99822"/>
                  </a:lnTo>
                  <a:lnTo>
                    <a:pt x="534479" y="434721"/>
                  </a:lnTo>
                  <a:lnTo>
                    <a:pt x="526633" y="473551"/>
                  </a:lnTo>
                  <a:lnTo>
                    <a:pt x="505240" y="505237"/>
                  </a:lnTo>
                  <a:lnTo>
                    <a:pt x="473518" y="526589"/>
                  </a:lnTo>
                  <a:lnTo>
                    <a:pt x="434682" y="534415"/>
                  </a:lnTo>
                  <a:lnTo>
                    <a:pt x="99783" y="534415"/>
                  </a:lnTo>
                  <a:lnTo>
                    <a:pt x="60945" y="526589"/>
                  </a:lnTo>
                  <a:lnTo>
                    <a:pt x="29227" y="505237"/>
                  </a:lnTo>
                  <a:lnTo>
                    <a:pt x="7842" y="473551"/>
                  </a:lnTo>
                  <a:lnTo>
                    <a:pt x="0" y="434721"/>
                  </a:lnTo>
                  <a:lnTo>
                    <a:pt x="0" y="99822"/>
                  </a:lnTo>
                  <a:close/>
                </a:path>
              </a:pathLst>
            </a:custGeom>
            <a:ln w="7620">
              <a:solidFill>
                <a:srgbClr val="184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459853" y="1867154"/>
            <a:ext cx="542290" cy="542290"/>
            <a:chOff x="7459853" y="1867154"/>
            <a:chExt cx="542290" cy="542290"/>
          </a:xfrm>
        </p:grpSpPr>
        <p:sp>
          <p:nvSpPr>
            <p:cNvPr id="7" name="object 7"/>
            <p:cNvSpPr/>
            <p:nvPr/>
          </p:nvSpPr>
          <p:spPr>
            <a:xfrm>
              <a:off x="7463663" y="1870964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70" h="534669">
                  <a:moveTo>
                    <a:pt x="434720" y="0"/>
                  </a:moveTo>
                  <a:lnTo>
                    <a:pt x="99821" y="0"/>
                  </a:lnTo>
                  <a:lnTo>
                    <a:pt x="60971" y="7846"/>
                  </a:lnTo>
                  <a:lnTo>
                    <a:pt x="29241" y="29241"/>
                  </a:lnTo>
                  <a:lnTo>
                    <a:pt x="7846" y="60971"/>
                  </a:lnTo>
                  <a:lnTo>
                    <a:pt x="0" y="99822"/>
                  </a:lnTo>
                  <a:lnTo>
                    <a:pt x="0" y="434721"/>
                  </a:lnTo>
                  <a:lnTo>
                    <a:pt x="7846" y="473551"/>
                  </a:lnTo>
                  <a:lnTo>
                    <a:pt x="29241" y="505237"/>
                  </a:lnTo>
                  <a:lnTo>
                    <a:pt x="60971" y="526589"/>
                  </a:lnTo>
                  <a:lnTo>
                    <a:pt x="99821" y="534415"/>
                  </a:lnTo>
                  <a:lnTo>
                    <a:pt x="434720" y="534415"/>
                  </a:lnTo>
                  <a:lnTo>
                    <a:pt x="473551" y="526589"/>
                  </a:lnTo>
                  <a:lnTo>
                    <a:pt x="505237" y="505237"/>
                  </a:lnTo>
                  <a:lnTo>
                    <a:pt x="526589" y="473551"/>
                  </a:lnTo>
                  <a:lnTo>
                    <a:pt x="534415" y="434721"/>
                  </a:lnTo>
                  <a:lnTo>
                    <a:pt x="534415" y="99822"/>
                  </a:lnTo>
                  <a:lnTo>
                    <a:pt x="526589" y="60971"/>
                  </a:lnTo>
                  <a:lnTo>
                    <a:pt x="505237" y="29241"/>
                  </a:lnTo>
                  <a:lnTo>
                    <a:pt x="473551" y="7846"/>
                  </a:lnTo>
                  <a:lnTo>
                    <a:pt x="434720" y="0"/>
                  </a:lnTo>
                  <a:close/>
                </a:path>
              </a:pathLst>
            </a:custGeom>
            <a:solidFill>
              <a:srgbClr val="003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3663" y="1870964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70" h="534669">
                  <a:moveTo>
                    <a:pt x="0" y="99822"/>
                  </a:moveTo>
                  <a:lnTo>
                    <a:pt x="7846" y="60971"/>
                  </a:lnTo>
                  <a:lnTo>
                    <a:pt x="29241" y="29241"/>
                  </a:lnTo>
                  <a:lnTo>
                    <a:pt x="60971" y="7846"/>
                  </a:lnTo>
                  <a:lnTo>
                    <a:pt x="99821" y="0"/>
                  </a:lnTo>
                  <a:lnTo>
                    <a:pt x="434720" y="0"/>
                  </a:lnTo>
                  <a:lnTo>
                    <a:pt x="473551" y="7846"/>
                  </a:lnTo>
                  <a:lnTo>
                    <a:pt x="505237" y="29241"/>
                  </a:lnTo>
                  <a:lnTo>
                    <a:pt x="526589" y="60971"/>
                  </a:lnTo>
                  <a:lnTo>
                    <a:pt x="534415" y="99822"/>
                  </a:lnTo>
                  <a:lnTo>
                    <a:pt x="534415" y="434721"/>
                  </a:lnTo>
                  <a:lnTo>
                    <a:pt x="526589" y="473551"/>
                  </a:lnTo>
                  <a:lnTo>
                    <a:pt x="505237" y="505237"/>
                  </a:lnTo>
                  <a:lnTo>
                    <a:pt x="473551" y="526589"/>
                  </a:lnTo>
                  <a:lnTo>
                    <a:pt x="434720" y="534415"/>
                  </a:lnTo>
                  <a:lnTo>
                    <a:pt x="99821" y="534415"/>
                  </a:lnTo>
                  <a:lnTo>
                    <a:pt x="60971" y="526589"/>
                  </a:lnTo>
                  <a:lnTo>
                    <a:pt x="29241" y="505237"/>
                  </a:lnTo>
                  <a:lnTo>
                    <a:pt x="7846" y="473551"/>
                  </a:lnTo>
                  <a:lnTo>
                    <a:pt x="0" y="434721"/>
                  </a:lnTo>
                  <a:lnTo>
                    <a:pt x="0" y="99822"/>
                  </a:lnTo>
                  <a:close/>
                </a:path>
              </a:pathLst>
            </a:custGeom>
            <a:ln w="7620">
              <a:solidFill>
                <a:srgbClr val="184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223884" y="1923414"/>
            <a:ext cx="5521325" cy="889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175" dirty="0">
                <a:solidFill>
                  <a:srgbClr val="E1E6E9"/>
                </a:solidFill>
                <a:latin typeface="Cambria"/>
                <a:cs typeface="Cambria"/>
              </a:rPr>
              <a:t>Modular</a:t>
            </a:r>
            <a:r>
              <a:rPr sz="2300" spc="2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00" spc="175" dirty="0">
                <a:solidFill>
                  <a:srgbClr val="E1E6E9"/>
                </a:solidFill>
                <a:latin typeface="Cambria"/>
                <a:cs typeface="Cambria"/>
              </a:rPr>
              <a:t>Input</a:t>
            </a:r>
            <a:r>
              <a:rPr sz="2300" spc="6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00" spc="185" dirty="0">
                <a:solidFill>
                  <a:srgbClr val="E1E6E9"/>
                </a:solidFill>
                <a:latin typeface="Cambria"/>
                <a:cs typeface="Cambria"/>
              </a:rPr>
              <a:t>System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1850" spc="120" dirty="0">
                <a:solidFill>
                  <a:srgbClr val="E1E6E9"/>
                </a:solidFill>
                <a:latin typeface="Cambria"/>
                <a:cs typeface="Cambria"/>
              </a:rPr>
              <a:t>Separate</a:t>
            </a:r>
            <a:r>
              <a:rPr sz="1850" spc="6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850" spc="125" dirty="0">
                <a:solidFill>
                  <a:srgbClr val="E1E6E9"/>
                </a:solidFill>
                <a:latin typeface="Cambria"/>
                <a:cs typeface="Cambria"/>
              </a:rPr>
              <a:t>sections</a:t>
            </a:r>
            <a:r>
              <a:rPr sz="1850" spc="5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850" spc="130" dirty="0">
                <a:solidFill>
                  <a:srgbClr val="E1E6E9"/>
                </a:solidFill>
                <a:latin typeface="Cambria"/>
                <a:cs typeface="Cambria"/>
              </a:rPr>
              <a:t>for</a:t>
            </a:r>
            <a:r>
              <a:rPr sz="1850" spc="3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850" spc="140" dirty="0">
                <a:solidFill>
                  <a:srgbClr val="E1E6E9"/>
                </a:solidFill>
                <a:latin typeface="Cambria"/>
                <a:cs typeface="Cambria"/>
              </a:rPr>
              <a:t>Skills,</a:t>
            </a:r>
            <a:r>
              <a:rPr sz="1850" spc="6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850" spc="140" dirty="0">
                <a:solidFill>
                  <a:srgbClr val="E1E6E9"/>
                </a:solidFill>
                <a:latin typeface="Cambria"/>
                <a:cs typeface="Cambria"/>
              </a:rPr>
              <a:t>Education,</a:t>
            </a:r>
            <a:r>
              <a:rPr sz="1850" spc="6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850" spc="105" dirty="0">
                <a:solidFill>
                  <a:srgbClr val="E1E6E9"/>
                </a:solidFill>
                <a:latin typeface="Cambria"/>
                <a:cs typeface="Cambria"/>
              </a:rPr>
              <a:t>Projects</a:t>
            </a:r>
            <a:endParaRPr sz="185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27722" y="3697859"/>
            <a:ext cx="542290" cy="542290"/>
            <a:chOff x="827722" y="3697859"/>
            <a:chExt cx="542290" cy="542290"/>
          </a:xfrm>
        </p:grpSpPr>
        <p:sp>
          <p:nvSpPr>
            <p:cNvPr id="11" name="object 11"/>
            <p:cNvSpPr/>
            <p:nvPr/>
          </p:nvSpPr>
          <p:spPr>
            <a:xfrm>
              <a:off x="831532" y="3701669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70">
                  <a:moveTo>
                    <a:pt x="434682" y="0"/>
                  </a:moveTo>
                  <a:lnTo>
                    <a:pt x="99783" y="0"/>
                  </a:lnTo>
                  <a:lnTo>
                    <a:pt x="60945" y="7846"/>
                  </a:lnTo>
                  <a:lnTo>
                    <a:pt x="29227" y="29241"/>
                  </a:lnTo>
                  <a:lnTo>
                    <a:pt x="7842" y="60971"/>
                  </a:lnTo>
                  <a:lnTo>
                    <a:pt x="0" y="99821"/>
                  </a:lnTo>
                  <a:lnTo>
                    <a:pt x="0" y="434720"/>
                  </a:lnTo>
                  <a:lnTo>
                    <a:pt x="7842" y="473551"/>
                  </a:lnTo>
                  <a:lnTo>
                    <a:pt x="29227" y="505237"/>
                  </a:lnTo>
                  <a:lnTo>
                    <a:pt x="60945" y="526589"/>
                  </a:lnTo>
                  <a:lnTo>
                    <a:pt x="99783" y="534415"/>
                  </a:lnTo>
                  <a:lnTo>
                    <a:pt x="434682" y="534415"/>
                  </a:lnTo>
                  <a:lnTo>
                    <a:pt x="473518" y="526589"/>
                  </a:lnTo>
                  <a:lnTo>
                    <a:pt x="505240" y="505237"/>
                  </a:lnTo>
                  <a:lnTo>
                    <a:pt x="526633" y="473551"/>
                  </a:lnTo>
                  <a:lnTo>
                    <a:pt x="534479" y="434720"/>
                  </a:lnTo>
                  <a:lnTo>
                    <a:pt x="534479" y="99821"/>
                  </a:lnTo>
                  <a:lnTo>
                    <a:pt x="526633" y="60971"/>
                  </a:lnTo>
                  <a:lnTo>
                    <a:pt x="505240" y="29241"/>
                  </a:lnTo>
                  <a:lnTo>
                    <a:pt x="473518" y="7846"/>
                  </a:lnTo>
                  <a:lnTo>
                    <a:pt x="434682" y="0"/>
                  </a:lnTo>
                  <a:close/>
                </a:path>
              </a:pathLst>
            </a:custGeom>
            <a:solidFill>
              <a:srgbClr val="003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1532" y="3701669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70">
                  <a:moveTo>
                    <a:pt x="0" y="99821"/>
                  </a:moveTo>
                  <a:lnTo>
                    <a:pt x="7842" y="60971"/>
                  </a:lnTo>
                  <a:lnTo>
                    <a:pt x="29227" y="29241"/>
                  </a:lnTo>
                  <a:lnTo>
                    <a:pt x="60945" y="7846"/>
                  </a:lnTo>
                  <a:lnTo>
                    <a:pt x="99783" y="0"/>
                  </a:lnTo>
                  <a:lnTo>
                    <a:pt x="434682" y="0"/>
                  </a:lnTo>
                  <a:lnTo>
                    <a:pt x="473518" y="7846"/>
                  </a:lnTo>
                  <a:lnTo>
                    <a:pt x="505240" y="29241"/>
                  </a:lnTo>
                  <a:lnTo>
                    <a:pt x="526633" y="60971"/>
                  </a:lnTo>
                  <a:lnTo>
                    <a:pt x="534479" y="99821"/>
                  </a:lnTo>
                  <a:lnTo>
                    <a:pt x="534479" y="434720"/>
                  </a:lnTo>
                  <a:lnTo>
                    <a:pt x="526633" y="473551"/>
                  </a:lnTo>
                  <a:lnTo>
                    <a:pt x="505240" y="505237"/>
                  </a:lnTo>
                  <a:lnTo>
                    <a:pt x="473518" y="526589"/>
                  </a:lnTo>
                  <a:lnTo>
                    <a:pt x="434682" y="534415"/>
                  </a:lnTo>
                  <a:lnTo>
                    <a:pt x="99783" y="534415"/>
                  </a:lnTo>
                  <a:lnTo>
                    <a:pt x="60945" y="526589"/>
                  </a:lnTo>
                  <a:lnTo>
                    <a:pt x="29227" y="505237"/>
                  </a:lnTo>
                  <a:lnTo>
                    <a:pt x="7842" y="473551"/>
                  </a:lnTo>
                  <a:lnTo>
                    <a:pt x="0" y="434720"/>
                  </a:lnTo>
                  <a:lnTo>
                    <a:pt x="0" y="99821"/>
                  </a:lnTo>
                  <a:close/>
                </a:path>
              </a:pathLst>
            </a:custGeom>
            <a:ln w="7620">
              <a:solidFill>
                <a:srgbClr val="184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459853" y="3697859"/>
            <a:ext cx="542290" cy="542290"/>
            <a:chOff x="7459853" y="3697859"/>
            <a:chExt cx="542290" cy="542290"/>
          </a:xfrm>
        </p:grpSpPr>
        <p:sp>
          <p:nvSpPr>
            <p:cNvPr id="14" name="object 14"/>
            <p:cNvSpPr/>
            <p:nvPr/>
          </p:nvSpPr>
          <p:spPr>
            <a:xfrm>
              <a:off x="7463663" y="3701669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70" h="534670">
                  <a:moveTo>
                    <a:pt x="434720" y="0"/>
                  </a:moveTo>
                  <a:lnTo>
                    <a:pt x="99821" y="0"/>
                  </a:lnTo>
                  <a:lnTo>
                    <a:pt x="60971" y="7846"/>
                  </a:lnTo>
                  <a:lnTo>
                    <a:pt x="29241" y="29241"/>
                  </a:lnTo>
                  <a:lnTo>
                    <a:pt x="7846" y="60971"/>
                  </a:lnTo>
                  <a:lnTo>
                    <a:pt x="0" y="99821"/>
                  </a:lnTo>
                  <a:lnTo>
                    <a:pt x="0" y="434720"/>
                  </a:lnTo>
                  <a:lnTo>
                    <a:pt x="7846" y="473551"/>
                  </a:lnTo>
                  <a:lnTo>
                    <a:pt x="29241" y="505237"/>
                  </a:lnTo>
                  <a:lnTo>
                    <a:pt x="60971" y="526589"/>
                  </a:lnTo>
                  <a:lnTo>
                    <a:pt x="99821" y="534415"/>
                  </a:lnTo>
                  <a:lnTo>
                    <a:pt x="434720" y="534415"/>
                  </a:lnTo>
                  <a:lnTo>
                    <a:pt x="473551" y="526589"/>
                  </a:lnTo>
                  <a:lnTo>
                    <a:pt x="505237" y="505237"/>
                  </a:lnTo>
                  <a:lnTo>
                    <a:pt x="526589" y="473551"/>
                  </a:lnTo>
                  <a:lnTo>
                    <a:pt x="534415" y="434720"/>
                  </a:lnTo>
                  <a:lnTo>
                    <a:pt x="534415" y="99821"/>
                  </a:lnTo>
                  <a:lnTo>
                    <a:pt x="526589" y="60971"/>
                  </a:lnTo>
                  <a:lnTo>
                    <a:pt x="505237" y="29241"/>
                  </a:lnTo>
                  <a:lnTo>
                    <a:pt x="473551" y="7846"/>
                  </a:lnTo>
                  <a:lnTo>
                    <a:pt x="434720" y="0"/>
                  </a:lnTo>
                  <a:close/>
                </a:path>
              </a:pathLst>
            </a:custGeom>
            <a:solidFill>
              <a:srgbClr val="003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463663" y="3701669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70" h="534670">
                  <a:moveTo>
                    <a:pt x="0" y="99821"/>
                  </a:moveTo>
                  <a:lnTo>
                    <a:pt x="7846" y="60971"/>
                  </a:lnTo>
                  <a:lnTo>
                    <a:pt x="29241" y="29241"/>
                  </a:lnTo>
                  <a:lnTo>
                    <a:pt x="60971" y="7846"/>
                  </a:lnTo>
                  <a:lnTo>
                    <a:pt x="99821" y="0"/>
                  </a:lnTo>
                  <a:lnTo>
                    <a:pt x="434720" y="0"/>
                  </a:lnTo>
                  <a:lnTo>
                    <a:pt x="473551" y="7846"/>
                  </a:lnTo>
                  <a:lnTo>
                    <a:pt x="505237" y="29241"/>
                  </a:lnTo>
                  <a:lnTo>
                    <a:pt x="526589" y="60971"/>
                  </a:lnTo>
                  <a:lnTo>
                    <a:pt x="534415" y="99821"/>
                  </a:lnTo>
                  <a:lnTo>
                    <a:pt x="534415" y="434720"/>
                  </a:lnTo>
                  <a:lnTo>
                    <a:pt x="526589" y="473551"/>
                  </a:lnTo>
                  <a:lnTo>
                    <a:pt x="505237" y="505237"/>
                  </a:lnTo>
                  <a:lnTo>
                    <a:pt x="473551" y="526589"/>
                  </a:lnTo>
                  <a:lnTo>
                    <a:pt x="434720" y="534415"/>
                  </a:lnTo>
                  <a:lnTo>
                    <a:pt x="99821" y="534415"/>
                  </a:lnTo>
                  <a:lnTo>
                    <a:pt x="60971" y="526589"/>
                  </a:lnTo>
                  <a:lnTo>
                    <a:pt x="29241" y="505237"/>
                  </a:lnTo>
                  <a:lnTo>
                    <a:pt x="7846" y="473551"/>
                  </a:lnTo>
                  <a:lnTo>
                    <a:pt x="0" y="434720"/>
                  </a:lnTo>
                  <a:lnTo>
                    <a:pt x="0" y="99821"/>
                  </a:lnTo>
                  <a:close/>
                </a:path>
              </a:pathLst>
            </a:custGeom>
            <a:ln w="7620">
              <a:solidFill>
                <a:srgbClr val="184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27722" y="5148326"/>
            <a:ext cx="542290" cy="542290"/>
            <a:chOff x="827722" y="5148326"/>
            <a:chExt cx="542290" cy="542290"/>
          </a:xfrm>
        </p:grpSpPr>
        <p:sp>
          <p:nvSpPr>
            <p:cNvPr id="17" name="object 17"/>
            <p:cNvSpPr/>
            <p:nvPr/>
          </p:nvSpPr>
          <p:spPr>
            <a:xfrm>
              <a:off x="831532" y="5152136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70">
                  <a:moveTo>
                    <a:pt x="434682" y="0"/>
                  </a:moveTo>
                  <a:lnTo>
                    <a:pt x="99783" y="0"/>
                  </a:lnTo>
                  <a:lnTo>
                    <a:pt x="60945" y="7846"/>
                  </a:lnTo>
                  <a:lnTo>
                    <a:pt x="29227" y="29241"/>
                  </a:lnTo>
                  <a:lnTo>
                    <a:pt x="7842" y="60971"/>
                  </a:lnTo>
                  <a:lnTo>
                    <a:pt x="0" y="99821"/>
                  </a:lnTo>
                  <a:lnTo>
                    <a:pt x="0" y="434720"/>
                  </a:lnTo>
                  <a:lnTo>
                    <a:pt x="7842" y="473571"/>
                  </a:lnTo>
                  <a:lnTo>
                    <a:pt x="29227" y="505301"/>
                  </a:lnTo>
                  <a:lnTo>
                    <a:pt x="60945" y="526696"/>
                  </a:lnTo>
                  <a:lnTo>
                    <a:pt x="99783" y="534543"/>
                  </a:lnTo>
                  <a:lnTo>
                    <a:pt x="434682" y="534543"/>
                  </a:lnTo>
                  <a:lnTo>
                    <a:pt x="473518" y="526696"/>
                  </a:lnTo>
                  <a:lnTo>
                    <a:pt x="505240" y="505301"/>
                  </a:lnTo>
                  <a:lnTo>
                    <a:pt x="526633" y="473571"/>
                  </a:lnTo>
                  <a:lnTo>
                    <a:pt x="534479" y="434720"/>
                  </a:lnTo>
                  <a:lnTo>
                    <a:pt x="534479" y="99821"/>
                  </a:lnTo>
                  <a:lnTo>
                    <a:pt x="526633" y="60971"/>
                  </a:lnTo>
                  <a:lnTo>
                    <a:pt x="505240" y="29241"/>
                  </a:lnTo>
                  <a:lnTo>
                    <a:pt x="473518" y="7846"/>
                  </a:lnTo>
                  <a:lnTo>
                    <a:pt x="434682" y="0"/>
                  </a:lnTo>
                  <a:close/>
                </a:path>
              </a:pathLst>
            </a:custGeom>
            <a:solidFill>
              <a:srgbClr val="003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1532" y="5152136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70">
                  <a:moveTo>
                    <a:pt x="0" y="99821"/>
                  </a:moveTo>
                  <a:lnTo>
                    <a:pt x="7842" y="60971"/>
                  </a:lnTo>
                  <a:lnTo>
                    <a:pt x="29227" y="29241"/>
                  </a:lnTo>
                  <a:lnTo>
                    <a:pt x="60945" y="7846"/>
                  </a:lnTo>
                  <a:lnTo>
                    <a:pt x="99783" y="0"/>
                  </a:lnTo>
                  <a:lnTo>
                    <a:pt x="434682" y="0"/>
                  </a:lnTo>
                  <a:lnTo>
                    <a:pt x="473518" y="7846"/>
                  </a:lnTo>
                  <a:lnTo>
                    <a:pt x="505240" y="29241"/>
                  </a:lnTo>
                  <a:lnTo>
                    <a:pt x="526633" y="60971"/>
                  </a:lnTo>
                  <a:lnTo>
                    <a:pt x="534479" y="99821"/>
                  </a:lnTo>
                  <a:lnTo>
                    <a:pt x="534479" y="434720"/>
                  </a:lnTo>
                  <a:lnTo>
                    <a:pt x="526633" y="473571"/>
                  </a:lnTo>
                  <a:lnTo>
                    <a:pt x="505240" y="505301"/>
                  </a:lnTo>
                  <a:lnTo>
                    <a:pt x="473518" y="526696"/>
                  </a:lnTo>
                  <a:lnTo>
                    <a:pt x="434682" y="534543"/>
                  </a:lnTo>
                  <a:lnTo>
                    <a:pt x="99783" y="534543"/>
                  </a:lnTo>
                  <a:lnTo>
                    <a:pt x="60945" y="526696"/>
                  </a:lnTo>
                  <a:lnTo>
                    <a:pt x="29227" y="505301"/>
                  </a:lnTo>
                  <a:lnTo>
                    <a:pt x="7842" y="473571"/>
                  </a:lnTo>
                  <a:lnTo>
                    <a:pt x="0" y="434720"/>
                  </a:lnTo>
                  <a:lnTo>
                    <a:pt x="0" y="99821"/>
                  </a:lnTo>
                  <a:close/>
                </a:path>
              </a:pathLst>
            </a:custGeom>
            <a:ln w="7619">
              <a:solidFill>
                <a:srgbClr val="184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459853" y="5148326"/>
            <a:ext cx="542290" cy="542290"/>
            <a:chOff x="7459853" y="5148326"/>
            <a:chExt cx="542290" cy="542290"/>
          </a:xfrm>
        </p:grpSpPr>
        <p:sp>
          <p:nvSpPr>
            <p:cNvPr id="20" name="object 20"/>
            <p:cNvSpPr/>
            <p:nvPr/>
          </p:nvSpPr>
          <p:spPr>
            <a:xfrm>
              <a:off x="7463663" y="5152136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70" h="534670">
                  <a:moveTo>
                    <a:pt x="434720" y="0"/>
                  </a:moveTo>
                  <a:lnTo>
                    <a:pt x="99821" y="0"/>
                  </a:lnTo>
                  <a:lnTo>
                    <a:pt x="60971" y="7846"/>
                  </a:lnTo>
                  <a:lnTo>
                    <a:pt x="29241" y="29241"/>
                  </a:lnTo>
                  <a:lnTo>
                    <a:pt x="7846" y="60971"/>
                  </a:lnTo>
                  <a:lnTo>
                    <a:pt x="0" y="99821"/>
                  </a:lnTo>
                  <a:lnTo>
                    <a:pt x="0" y="434720"/>
                  </a:lnTo>
                  <a:lnTo>
                    <a:pt x="7846" y="473571"/>
                  </a:lnTo>
                  <a:lnTo>
                    <a:pt x="29241" y="505301"/>
                  </a:lnTo>
                  <a:lnTo>
                    <a:pt x="60971" y="526696"/>
                  </a:lnTo>
                  <a:lnTo>
                    <a:pt x="99821" y="534543"/>
                  </a:lnTo>
                  <a:lnTo>
                    <a:pt x="434720" y="534543"/>
                  </a:lnTo>
                  <a:lnTo>
                    <a:pt x="473551" y="526696"/>
                  </a:lnTo>
                  <a:lnTo>
                    <a:pt x="505237" y="505301"/>
                  </a:lnTo>
                  <a:lnTo>
                    <a:pt x="526589" y="473571"/>
                  </a:lnTo>
                  <a:lnTo>
                    <a:pt x="534415" y="434720"/>
                  </a:lnTo>
                  <a:lnTo>
                    <a:pt x="534415" y="99821"/>
                  </a:lnTo>
                  <a:lnTo>
                    <a:pt x="526589" y="60971"/>
                  </a:lnTo>
                  <a:lnTo>
                    <a:pt x="505237" y="29241"/>
                  </a:lnTo>
                  <a:lnTo>
                    <a:pt x="473551" y="7846"/>
                  </a:lnTo>
                  <a:lnTo>
                    <a:pt x="434720" y="0"/>
                  </a:lnTo>
                  <a:close/>
                </a:path>
              </a:pathLst>
            </a:custGeom>
            <a:solidFill>
              <a:srgbClr val="003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63663" y="5152136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70" h="534670">
                  <a:moveTo>
                    <a:pt x="0" y="99821"/>
                  </a:moveTo>
                  <a:lnTo>
                    <a:pt x="7846" y="60971"/>
                  </a:lnTo>
                  <a:lnTo>
                    <a:pt x="29241" y="29241"/>
                  </a:lnTo>
                  <a:lnTo>
                    <a:pt x="60971" y="7846"/>
                  </a:lnTo>
                  <a:lnTo>
                    <a:pt x="99821" y="0"/>
                  </a:lnTo>
                  <a:lnTo>
                    <a:pt x="434720" y="0"/>
                  </a:lnTo>
                  <a:lnTo>
                    <a:pt x="473551" y="7846"/>
                  </a:lnTo>
                  <a:lnTo>
                    <a:pt x="505237" y="29241"/>
                  </a:lnTo>
                  <a:lnTo>
                    <a:pt x="526589" y="60971"/>
                  </a:lnTo>
                  <a:lnTo>
                    <a:pt x="534415" y="99821"/>
                  </a:lnTo>
                  <a:lnTo>
                    <a:pt x="534415" y="434720"/>
                  </a:lnTo>
                  <a:lnTo>
                    <a:pt x="526589" y="473571"/>
                  </a:lnTo>
                  <a:lnTo>
                    <a:pt x="505237" y="505301"/>
                  </a:lnTo>
                  <a:lnTo>
                    <a:pt x="473551" y="526696"/>
                  </a:lnTo>
                  <a:lnTo>
                    <a:pt x="434720" y="534543"/>
                  </a:lnTo>
                  <a:lnTo>
                    <a:pt x="99821" y="534543"/>
                  </a:lnTo>
                  <a:lnTo>
                    <a:pt x="60971" y="526696"/>
                  </a:lnTo>
                  <a:lnTo>
                    <a:pt x="29241" y="505301"/>
                  </a:lnTo>
                  <a:lnTo>
                    <a:pt x="7846" y="473571"/>
                  </a:lnTo>
                  <a:lnTo>
                    <a:pt x="0" y="434720"/>
                  </a:lnTo>
                  <a:lnTo>
                    <a:pt x="0" y="99821"/>
                  </a:lnTo>
                  <a:close/>
                </a:path>
              </a:pathLst>
            </a:custGeom>
            <a:ln w="7620">
              <a:solidFill>
                <a:srgbClr val="184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827722" y="6598919"/>
            <a:ext cx="542290" cy="542290"/>
            <a:chOff x="827722" y="6598919"/>
            <a:chExt cx="542290" cy="542290"/>
          </a:xfrm>
        </p:grpSpPr>
        <p:sp>
          <p:nvSpPr>
            <p:cNvPr id="23" name="object 23"/>
            <p:cNvSpPr/>
            <p:nvPr/>
          </p:nvSpPr>
          <p:spPr>
            <a:xfrm>
              <a:off x="831532" y="6602729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70">
                  <a:moveTo>
                    <a:pt x="434682" y="0"/>
                  </a:moveTo>
                  <a:lnTo>
                    <a:pt x="99783" y="0"/>
                  </a:lnTo>
                  <a:lnTo>
                    <a:pt x="60945" y="7846"/>
                  </a:lnTo>
                  <a:lnTo>
                    <a:pt x="29227" y="29241"/>
                  </a:lnTo>
                  <a:lnTo>
                    <a:pt x="7842" y="60971"/>
                  </a:lnTo>
                  <a:lnTo>
                    <a:pt x="0" y="99822"/>
                  </a:lnTo>
                  <a:lnTo>
                    <a:pt x="0" y="434682"/>
                  </a:lnTo>
                  <a:lnTo>
                    <a:pt x="7842" y="473527"/>
                  </a:lnTo>
                  <a:lnTo>
                    <a:pt x="29227" y="505244"/>
                  </a:lnTo>
                  <a:lnTo>
                    <a:pt x="60945" y="526626"/>
                  </a:lnTo>
                  <a:lnTo>
                    <a:pt x="99783" y="534466"/>
                  </a:lnTo>
                  <a:lnTo>
                    <a:pt x="434682" y="534466"/>
                  </a:lnTo>
                  <a:lnTo>
                    <a:pt x="473518" y="526626"/>
                  </a:lnTo>
                  <a:lnTo>
                    <a:pt x="505240" y="505244"/>
                  </a:lnTo>
                  <a:lnTo>
                    <a:pt x="526633" y="473527"/>
                  </a:lnTo>
                  <a:lnTo>
                    <a:pt x="534479" y="434682"/>
                  </a:lnTo>
                  <a:lnTo>
                    <a:pt x="534479" y="99822"/>
                  </a:lnTo>
                  <a:lnTo>
                    <a:pt x="526633" y="60971"/>
                  </a:lnTo>
                  <a:lnTo>
                    <a:pt x="505240" y="29241"/>
                  </a:lnTo>
                  <a:lnTo>
                    <a:pt x="473518" y="7846"/>
                  </a:lnTo>
                  <a:lnTo>
                    <a:pt x="434682" y="0"/>
                  </a:lnTo>
                  <a:close/>
                </a:path>
              </a:pathLst>
            </a:custGeom>
            <a:solidFill>
              <a:srgbClr val="003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1532" y="6602729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69" h="534670">
                  <a:moveTo>
                    <a:pt x="0" y="99822"/>
                  </a:moveTo>
                  <a:lnTo>
                    <a:pt x="7842" y="60971"/>
                  </a:lnTo>
                  <a:lnTo>
                    <a:pt x="29227" y="29241"/>
                  </a:lnTo>
                  <a:lnTo>
                    <a:pt x="60945" y="7846"/>
                  </a:lnTo>
                  <a:lnTo>
                    <a:pt x="99783" y="0"/>
                  </a:lnTo>
                  <a:lnTo>
                    <a:pt x="434682" y="0"/>
                  </a:lnTo>
                  <a:lnTo>
                    <a:pt x="473518" y="7846"/>
                  </a:lnTo>
                  <a:lnTo>
                    <a:pt x="505240" y="29241"/>
                  </a:lnTo>
                  <a:lnTo>
                    <a:pt x="526633" y="60971"/>
                  </a:lnTo>
                  <a:lnTo>
                    <a:pt x="534479" y="99822"/>
                  </a:lnTo>
                  <a:lnTo>
                    <a:pt x="534479" y="434682"/>
                  </a:lnTo>
                  <a:lnTo>
                    <a:pt x="526633" y="473527"/>
                  </a:lnTo>
                  <a:lnTo>
                    <a:pt x="505240" y="505244"/>
                  </a:lnTo>
                  <a:lnTo>
                    <a:pt x="473518" y="526626"/>
                  </a:lnTo>
                  <a:lnTo>
                    <a:pt x="434682" y="534466"/>
                  </a:lnTo>
                  <a:lnTo>
                    <a:pt x="99783" y="534466"/>
                  </a:lnTo>
                  <a:lnTo>
                    <a:pt x="60945" y="526626"/>
                  </a:lnTo>
                  <a:lnTo>
                    <a:pt x="29227" y="505244"/>
                  </a:lnTo>
                  <a:lnTo>
                    <a:pt x="7842" y="473527"/>
                  </a:lnTo>
                  <a:lnTo>
                    <a:pt x="0" y="434682"/>
                  </a:lnTo>
                  <a:lnTo>
                    <a:pt x="0" y="99822"/>
                  </a:lnTo>
                  <a:close/>
                </a:path>
              </a:pathLst>
            </a:custGeom>
            <a:ln w="7620">
              <a:solidFill>
                <a:srgbClr val="184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35" dirty="0"/>
              <a:t>AI-</a:t>
            </a:r>
            <a:r>
              <a:rPr spc="140" dirty="0"/>
              <a:t>Powered</a:t>
            </a:r>
            <a:r>
              <a:rPr spc="10" dirty="0"/>
              <a:t> </a:t>
            </a:r>
            <a:r>
              <a:rPr spc="190" dirty="0"/>
              <a:t>Resume</a:t>
            </a:r>
            <a:r>
              <a:rPr spc="35" dirty="0"/>
              <a:t> </a:t>
            </a:r>
            <a:r>
              <a:rPr spc="160" dirty="0"/>
              <a:t>Generation</a:t>
            </a:r>
          </a:p>
          <a:p>
            <a:pPr marL="12700" marR="5080">
              <a:lnSpc>
                <a:spcPct val="135100"/>
              </a:lnSpc>
              <a:spcBef>
                <a:spcPts val="1040"/>
              </a:spcBef>
            </a:pPr>
            <a:r>
              <a:rPr sz="1850" spc="125" dirty="0"/>
              <a:t>Leverages</a:t>
            </a:r>
            <a:r>
              <a:rPr sz="1850" spc="75" dirty="0"/>
              <a:t> </a:t>
            </a:r>
            <a:r>
              <a:rPr sz="1850" spc="170" dirty="0"/>
              <a:t>Gemini</a:t>
            </a:r>
            <a:r>
              <a:rPr sz="1850" spc="50" dirty="0"/>
              <a:t> </a:t>
            </a:r>
            <a:r>
              <a:rPr sz="1850" spc="135" dirty="0"/>
              <a:t>API</a:t>
            </a:r>
            <a:r>
              <a:rPr sz="1850" spc="45" dirty="0"/>
              <a:t> </a:t>
            </a:r>
            <a:r>
              <a:rPr sz="1850" spc="130" dirty="0"/>
              <a:t>for</a:t>
            </a:r>
            <a:r>
              <a:rPr sz="1850" spc="40" dirty="0"/>
              <a:t> </a:t>
            </a:r>
            <a:r>
              <a:rPr sz="1850" spc="114" dirty="0"/>
              <a:t>structured</a:t>
            </a:r>
            <a:r>
              <a:rPr sz="1850" spc="55" dirty="0"/>
              <a:t> </a:t>
            </a:r>
            <a:r>
              <a:rPr sz="1850" spc="145" dirty="0"/>
              <a:t>LaTeX </a:t>
            </a:r>
            <a:r>
              <a:rPr sz="1850" spc="120" dirty="0"/>
              <a:t>output</a:t>
            </a:r>
            <a:endParaRPr sz="1850"/>
          </a:p>
          <a:p>
            <a:pPr>
              <a:lnSpc>
                <a:spcPct val="100000"/>
              </a:lnSpc>
            </a:pPr>
            <a:endParaRPr sz="1850"/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850"/>
          </a:p>
          <a:p>
            <a:pPr marL="12700">
              <a:lnSpc>
                <a:spcPct val="100000"/>
              </a:lnSpc>
            </a:pPr>
            <a:r>
              <a:rPr spc="150" dirty="0"/>
              <a:t>Live</a:t>
            </a:r>
            <a:r>
              <a:rPr spc="45" dirty="0"/>
              <a:t> </a:t>
            </a:r>
            <a:r>
              <a:rPr spc="195" dirty="0"/>
              <a:t>Resume</a:t>
            </a:r>
            <a:r>
              <a:rPr spc="55" dirty="0"/>
              <a:t> </a:t>
            </a:r>
            <a:r>
              <a:rPr spc="120" dirty="0"/>
              <a:t>Preview</a:t>
            </a: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1850" spc="200" dirty="0"/>
              <a:t>Real-</a:t>
            </a:r>
            <a:r>
              <a:rPr sz="1850" spc="150" dirty="0"/>
              <a:t>time</a:t>
            </a:r>
            <a:r>
              <a:rPr sz="1850" spc="55" dirty="0"/>
              <a:t> </a:t>
            </a:r>
            <a:r>
              <a:rPr sz="1850" spc="165" dirty="0"/>
              <a:t>LaTeX</a:t>
            </a:r>
            <a:r>
              <a:rPr sz="1850" spc="25" dirty="0"/>
              <a:t> </a:t>
            </a:r>
            <a:r>
              <a:rPr sz="1850" spc="130" dirty="0"/>
              <a:t>output</a:t>
            </a:r>
            <a:r>
              <a:rPr sz="1850" spc="45" dirty="0"/>
              <a:t> </a:t>
            </a:r>
            <a:r>
              <a:rPr sz="1850" spc="110" dirty="0"/>
              <a:t>visualization</a:t>
            </a:r>
            <a:endParaRPr sz="1850"/>
          </a:p>
          <a:p>
            <a:pPr>
              <a:lnSpc>
                <a:spcPct val="100000"/>
              </a:lnSpc>
            </a:pPr>
            <a:endParaRPr sz="1850"/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850"/>
          </a:p>
          <a:p>
            <a:pPr marL="12700">
              <a:lnSpc>
                <a:spcPct val="100000"/>
              </a:lnSpc>
            </a:pPr>
            <a:r>
              <a:rPr spc="250" dirty="0"/>
              <a:t>Mobile-</a:t>
            </a:r>
            <a:r>
              <a:rPr spc="155" dirty="0"/>
              <a:t>Responsive</a:t>
            </a:r>
            <a:r>
              <a:rPr spc="55" dirty="0"/>
              <a:t> </a:t>
            </a:r>
            <a:r>
              <a:rPr spc="175" dirty="0"/>
              <a:t>Design</a:t>
            </a: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1850" spc="110" dirty="0"/>
              <a:t>Accessible</a:t>
            </a:r>
            <a:r>
              <a:rPr sz="1850" spc="60" dirty="0"/>
              <a:t> </a:t>
            </a:r>
            <a:r>
              <a:rPr sz="1850" spc="160" dirty="0"/>
              <a:t>on</a:t>
            </a:r>
            <a:r>
              <a:rPr sz="1850" spc="40" dirty="0"/>
              <a:t> </a:t>
            </a:r>
            <a:r>
              <a:rPr sz="1850" spc="125" dirty="0"/>
              <a:t>desktop</a:t>
            </a:r>
            <a:r>
              <a:rPr sz="1850" spc="50" dirty="0"/>
              <a:t> </a:t>
            </a:r>
            <a:r>
              <a:rPr sz="1850" spc="145" dirty="0"/>
              <a:t>and</a:t>
            </a:r>
            <a:r>
              <a:rPr sz="1850" spc="55" dirty="0"/>
              <a:t> </a:t>
            </a:r>
            <a:r>
              <a:rPr sz="1850" spc="135" dirty="0"/>
              <a:t>mobile</a:t>
            </a:r>
            <a:r>
              <a:rPr sz="1850" spc="50" dirty="0"/>
              <a:t> </a:t>
            </a:r>
            <a:r>
              <a:rPr sz="1850" spc="100" dirty="0"/>
              <a:t>devices</a:t>
            </a:r>
            <a:endParaRPr sz="1850"/>
          </a:p>
          <a:p>
            <a:pPr>
              <a:lnSpc>
                <a:spcPct val="100000"/>
              </a:lnSpc>
            </a:pPr>
            <a:endParaRPr sz="1850"/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850"/>
          </a:p>
          <a:p>
            <a:pPr marL="12700">
              <a:lnSpc>
                <a:spcPct val="100000"/>
              </a:lnSpc>
            </a:pPr>
            <a:r>
              <a:rPr spc="160" dirty="0"/>
              <a:t>Autosave</a:t>
            </a:r>
            <a:r>
              <a:rPr spc="20" dirty="0"/>
              <a:t> </a:t>
            </a:r>
            <a:r>
              <a:rPr spc="140" dirty="0"/>
              <a:t>&amp;</a:t>
            </a:r>
            <a:r>
              <a:rPr spc="40" dirty="0"/>
              <a:t> </a:t>
            </a:r>
            <a:r>
              <a:rPr spc="175" dirty="0"/>
              <a:t>Draft</a:t>
            </a:r>
            <a:r>
              <a:rPr spc="30" dirty="0"/>
              <a:t> </a:t>
            </a:r>
            <a:r>
              <a:rPr spc="204" dirty="0"/>
              <a:t>Mode</a:t>
            </a:r>
            <a:r>
              <a:rPr spc="30" dirty="0"/>
              <a:t> </a:t>
            </a:r>
            <a:r>
              <a:rPr spc="150" dirty="0"/>
              <a:t>(Planned)</a:t>
            </a: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1850" spc="145" dirty="0"/>
              <a:t>Automatic</a:t>
            </a:r>
            <a:r>
              <a:rPr sz="1850" spc="35" dirty="0"/>
              <a:t> </a:t>
            </a:r>
            <a:r>
              <a:rPr sz="1850" spc="125" dirty="0"/>
              <a:t>data</a:t>
            </a:r>
            <a:r>
              <a:rPr sz="1850" spc="40" dirty="0"/>
              <a:t> </a:t>
            </a:r>
            <a:r>
              <a:rPr sz="1850" spc="140" dirty="0"/>
              <a:t>saving</a:t>
            </a:r>
            <a:r>
              <a:rPr sz="1850" spc="50" dirty="0"/>
              <a:t> </a:t>
            </a:r>
            <a:r>
              <a:rPr sz="1850" spc="114" dirty="0"/>
              <a:t>while</a:t>
            </a:r>
            <a:r>
              <a:rPr sz="1850" spc="55" dirty="0"/>
              <a:t> </a:t>
            </a:r>
            <a:r>
              <a:rPr sz="1850" spc="120" dirty="0"/>
              <a:t>editing</a:t>
            </a:r>
            <a:endParaRPr sz="1850"/>
          </a:p>
        </p:txBody>
      </p:sp>
      <p:grpSp>
        <p:nvGrpSpPr>
          <p:cNvPr id="26" name="object 26"/>
          <p:cNvGrpSpPr/>
          <p:nvPr/>
        </p:nvGrpSpPr>
        <p:grpSpPr>
          <a:xfrm>
            <a:off x="7459853" y="6598919"/>
            <a:ext cx="542290" cy="542290"/>
            <a:chOff x="7459853" y="6598919"/>
            <a:chExt cx="542290" cy="542290"/>
          </a:xfrm>
        </p:grpSpPr>
        <p:sp>
          <p:nvSpPr>
            <p:cNvPr id="27" name="object 27"/>
            <p:cNvSpPr/>
            <p:nvPr/>
          </p:nvSpPr>
          <p:spPr>
            <a:xfrm>
              <a:off x="7463663" y="6602729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70" h="534670">
                  <a:moveTo>
                    <a:pt x="434720" y="0"/>
                  </a:moveTo>
                  <a:lnTo>
                    <a:pt x="99821" y="0"/>
                  </a:lnTo>
                  <a:lnTo>
                    <a:pt x="60971" y="7846"/>
                  </a:lnTo>
                  <a:lnTo>
                    <a:pt x="29241" y="29241"/>
                  </a:lnTo>
                  <a:lnTo>
                    <a:pt x="7846" y="60971"/>
                  </a:lnTo>
                  <a:lnTo>
                    <a:pt x="0" y="99822"/>
                  </a:lnTo>
                  <a:lnTo>
                    <a:pt x="0" y="434682"/>
                  </a:lnTo>
                  <a:lnTo>
                    <a:pt x="7846" y="473527"/>
                  </a:lnTo>
                  <a:lnTo>
                    <a:pt x="29241" y="505244"/>
                  </a:lnTo>
                  <a:lnTo>
                    <a:pt x="60971" y="526626"/>
                  </a:lnTo>
                  <a:lnTo>
                    <a:pt x="99821" y="534466"/>
                  </a:lnTo>
                  <a:lnTo>
                    <a:pt x="434720" y="534466"/>
                  </a:lnTo>
                  <a:lnTo>
                    <a:pt x="473551" y="526626"/>
                  </a:lnTo>
                  <a:lnTo>
                    <a:pt x="505237" y="505244"/>
                  </a:lnTo>
                  <a:lnTo>
                    <a:pt x="526589" y="473527"/>
                  </a:lnTo>
                  <a:lnTo>
                    <a:pt x="534415" y="434682"/>
                  </a:lnTo>
                  <a:lnTo>
                    <a:pt x="534415" y="99822"/>
                  </a:lnTo>
                  <a:lnTo>
                    <a:pt x="526589" y="60971"/>
                  </a:lnTo>
                  <a:lnTo>
                    <a:pt x="505237" y="29241"/>
                  </a:lnTo>
                  <a:lnTo>
                    <a:pt x="473551" y="7846"/>
                  </a:lnTo>
                  <a:lnTo>
                    <a:pt x="434720" y="0"/>
                  </a:lnTo>
                  <a:close/>
                </a:path>
              </a:pathLst>
            </a:custGeom>
            <a:solidFill>
              <a:srgbClr val="003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63663" y="6602729"/>
              <a:ext cx="534670" cy="534670"/>
            </a:xfrm>
            <a:custGeom>
              <a:avLst/>
              <a:gdLst/>
              <a:ahLst/>
              <a:cxnLst/>
              <a:rect l="l" t="t" r="r" b="b"/>
              <a:pathLst>
                <a:path w="534670" h="534670">
                  <a:moveTo>
                    <a:pt x="0" y="99822"/>
                  </a:moveTo>
                  <a:lnTo>
                    <a:pt x="7846" y="60971"/>
                  </a:lnTo>
                  <a:lnTo>
                    <a:pt x="29241" y="29241"/>
                  </a:lnTo>
                  <a:lnTo>
                    <a:pt x="60971" y="7846"/>
                  </a:lnTo>
                  <a:lnTo>
                    <a:pt x="99821" y="0"/>
                  </a:lnTo>
                  <a:lnTo>
                    <a:pt x="434720" y="0"/>
                  </a:lnTo>
                  <a:lnTo>
                    <a:pt x="473551" y="7846"/>
                  </a:lnTo>
                  <a:lnTo>
                    <a:pt x="505237" y="29241"/>
                  </a:lnTo>
                  <a:lnTo>
                    <a:pt x="526589" y="60971"/>
                  </a:lnTo>
                  <a:lnTo>
                    <a:pt x="534415" y="99822"/>
                  </a:lnTo>
                  <a:lnTo>
                    <a:pt x="534415" y="434682"/>
                  </a:lnTo>
                  <a:lnTo>
                    <a:pt x="526589" y="473527"/>
                  </a:lnTo>
                  <a:lnTo>
                    <a:pt x="505237" y="505244"/>
                  </a:lnTo>
                  <a:lnTo>
                    <a:pt x="473551" y="526626"/>
                  </a:lnTo>
                  <a:lnTo>
                    <a:pt x="434720" y="534466"/>
                  </a:lnTo>
                  <a:lnTo>
                    <a:pt x="99821" y="534466"/>
                  </a:lnTo>
                  <a:lnTo>
                    <a:pt x="60971" y="526626"/>
                  </a:lnTo>
                  <a:lnTo>
                    <a:pt x="29241" y="505244"/>
                  </a:lnTo>
                  <a:lnTo>
                    <a:pt x="7846" y="473527"/>
                  </a:lnTo>
                  <a:lnTo>
                    <a:pt x="0" y="434682"/>
                  </a:lnTo>
                  <a:lnTo>
                    <a:pt x="0" y="99822"/>
                  </a:lnTo>
                  <a:close/>
                </a:path>
              </a:pathLst>
            </a:custGeom>
            <a:ln w="7620">
              <a:solidFill>
                <a:srgbClr val="184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223884" y="3754627"/>
            <a:ext cx="5144770" cy="3790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00" spc="150" dirty="0">
                <a:solidFill>
                  <a:srgbClr val="E1E6E9"/>
                </a:solidFill>
                <a:latin typeface="Cambria"/>
                <a:cs typeface="Cambria"/>
              </a:rPr>
              <a:t>Sleek</a:t>
            </a:r>
            <a:r>
              <a:rPr sz="2300" spc="4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00" spc="140" dirty="0">
                <a:solidFill>
                  <a:srgbClr val="E1E6E9"/>
                </a:solidFill>
                <a:latin typeface="Cambria"/>
                <a:cs typeface="Cambria"/>
              </a:rPr>
              <a:t>&amp;</a:t>
            </a:r>
            <a:r>
              <a:rPr sz="2300" spc="4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00" spc="150" dirty="0">
                <a:solidFill>
                  <a:srgbClr val="E1E6E9"/>
                </a:solidFill>
                <a:latin typeface="Cambria"/>
                <a:cs typeface="Cambria"/>
              </a:rPr>
              <a:t>Interactive</a:t>
            </a:r>
            <a:r>
              <a:rPr sz="2300" spc="4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00" spc="160" dirty="0">
                <a:solidFill>
                  <a:srgbClr val="E1E6E9"/>
                </a:solidFill>
                <a:latin typeface="Cambria"/>
                <a:cs typeface="Cambria"/>
              </a:rPr>
              <a:t>UI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14"/>
              </a:spcBef>
            </a:pPr>
            <a:r>
              <a:rPr sz="1850" spc="145" dirty="0">
                <a:solidFill>
                  <a:srgbClr val="E1E6E9"/>
                </a:solidFill>
                <a:latin typeface="Cambria"/>
                <a:cs typeface="Cambria"/>
              </a:rPr>
              <a:t>Animations</a:t>
            </a:r>
            <a:r>
              <a:rPr sz="1850" spc="5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850" spc="105" dirty="0">
                <a:solidFill>
                  <a:srgbClr val="E1E6E9"/>
                </a:solidFill>
                <a:latin typeface="Cambria"/>
                <a:cs typeface="Cambria"/>
              </a:rPr>
              <a:t>built</a:t>
            </a:r>
            <a:r>
              <a:rPr sz="1850" spc="6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850" spc="125" dirty="0">
                <a:solidFill>
                  <a:srgbClr val="E1E6E9"/>
                </a:solidFill>
                <a:latin typeface="Cambria"/>
                <a:cs typeface="Cambria"/>
              </a:rPr>
              <a:t>with</a:t>
            </a:r>
            <a:r>
              <a:rPr sz="1850" spc="5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850" spc="135" dirty="0">
                <a:solidFill>
                  <a:srgbClr val="E1E6E9"/>
                </a:solidFill>
                <a:latin typeface="Cambria"/>
                <a:cs typeface="Cambria"/>
              </a:rPr>
              <a:t>Framer</a:t>
            </a:r>
            <a:r>
              <a:rPr sz="1850" spc="7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850" spc="150" dirty="0">
                <a:solidFill>
                  <a:srgbClr val="E1E6E9"/>
                </a:solidFill>
                <a:latin typeface="Cambria"/>
                <a:cs typeface="Cambria"/>
              </a:rPr>
              <a:t>Motion</a:t>
            </a:r>
            <a:endParaRPr sz="18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300" spc="275" dirty="0">
                <a:solidFill>
                  <a:srgbClr val="E1E6E9"/>
                </a:solidFill>
                <a:latin typeface="Cambria"/>
                <a:cs typeface="Cambria"/>
              </a:rPr>
              <a:t>Multi-</a:t>
            </a:r>
            <a:r>
              <a:rPr sz="2300" spc="215" dirty="0">
                <a:solidFill>
                  <a:srgbClr val="E1E6E9"/>
                </a:solidFill>
                <a:latin typeface="Cambria"/>
                <a:cs typeface="Cambria"/>
              </a:rPr>
              <a:t>Theme</a:t>
            </a:r>
            <a:r>
              <a:rPr sz="2300" spc="1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00" spc="165" dirty="0">
                <a:solidFill>
                  <a:srgbClr val="E1E6E9"/>
                </a:solidFill>
                <a:latin typeface="Cambria"/>
                <a:cs typeface="Cambria"/>
              </a:rPr>
              <a:t>Support</a:t>
            </a:r>
            <a:r>
              <a:rPr sz="2300" spc="4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00" spc="145" dirty="0">
                <a:solidFill>
                  <a:srgbClr val="E1E6E9"/>
                </a:solidFill>
                <a:latin typeface="Cambria"/>
                <a:cs typeface="Cambria"/>
              </a:rPr>
              <a:t>(Planned)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1850" spc="140" dirty="0">
                <a:solidFill>
                  <a:srgbClr val="E1E6E9"/>
                </a:solidFill>
                <a:latin typeface="Cambria"/>
                <a:cs typeface="Cambria"/>
              </a:rPr>
              <a:t>Multiple</a:t>
            </a:r>
            <a:r>
              <a:rPr sz="1850" spc="6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850" spc="165" dirty="0">
                <a:solidFill>
                  <a:srgbClr val="E1E6E9"/>
                </a:solidFill>
                <a:latin typeface="Cambria"/>
                <a:cs typeface="Cambria"/>
              </a:rPr>
              <a:t>LaTeX</a:t>
            </a:r>
            <a:r>
              <a:rPr sz="1850" spc="4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850" spc="135" dirty="0">
                <a:solidFill>
                  <a:srgbClr val="E1E6E9"/>
                </a:solidFill>
                <a:latin typeface="Cambria"/>
                <a:cs typeface="Cambria"/>
              </a:rPr>
              <a:t>templates</a:t>
            </a:r>
            <a:r>
              <a:rPr sz="1850" spc="5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850" spc="130" dirty="0">
                <a:solidFill>
                  <a:srgbClr val="E1E6E9"/>
                </a:solidFill>
                <a:latin typeface="Cambria"/>
                <a:cs typeface="Cambria"/>
              </a:rPr>
              <a:t>for</a:t>
            </a:r>
            <a:r>
              <a:rPr sz="1850" spc="4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850" spc="130" dirty="0">
                <a:solidFill>
                  <a:srgbClr val="E1E6E9"/>
                </a:solidFill>
                <a:latin typeface="Cambria"/>
                <a:cs typeface="Cambria"/>
              </a:rPr>
              <a:t>customization</a:t>
            </a:r>
            <a:endParaRPr sz="18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8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spc="195" dirty="0">
                <a:solidFill>
                  <a:srgbClr val="E1E6E9"/>
                </a:solidFill>
                <a:latin typeface="Cambria"/>
                <a:cs typeface="Cambria"/>
              </a:rPr>
              <a:t>PDF</a:t>
            </a:r>
            <a:r>
              <a:rPr sz="2300" spc="1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00" spc="165" dirty="0">
                <a:solidFill>
                  <a:srgbClr val="E1E6E9"/>
                </a:solidFill>
                <a:latin typeface="Cambria"/>
                <a:cs typeface="Cambria"/>
              </a:rPr>
              <a:t>Export</a:t>
            </a:r>
            <a:r>
              <a:rPr sz="2300" spc="4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00" spc="140" dirty="0">
                <a:solidFill>
                  <a:srgbClr val="E1E6E9"/>
                </a:solidFill>
                <a:latin typeface="Cambria"/>
                <a:cs typeface="Cambria"/>
              </a:rPr>
              <a:t>&amp;</a:t>
            </a:r>
            <a:r>
              <a:rPr sz="2300" spc="4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00" spc="175" dirty="0">
                <a:solidFill>
                  <a:srgbClr val="E1E6E9"/>
                </a:solidFill>
                <a:latin typeface="Cambria"/>
                <a:cs typeface="Cambria"/>
              </a:rPr>
              <a:t>Download</a:t>
            </a:r>
            <a:r>
              <a:rPr sz="2300" spc="1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00" spc="150" dirty="0">
                <a:solidFill>
                  <a:srgbClr val="E1E6E9"/>
                </a:solidFill>
                <a:latin typeface="Cambria"/>
                <a:cs typeface="Cambria"/>
              </a:rPr>
              <a:t>(Planned)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1850" spc="235" dirty="0">
                <a:solidFill>
                  <a:srgbClr val="E1E6E9"/>
                </a:solidFill>
                <a:latin typeface="Cambria"/>
                <a:cs typeface="Cambria"/>
              </a:rPr>
              <a:t>One-</a:t>
            </a:r>
            <a:r>
              <a:rPr sz="1850" spc="120" dirty="0">
                <a:solidFill>
                  <a:srgbClr val="E1E6E9"/>
                </a:solidFill>
                <a:latin typeface="Cambria"/>
                <a:cs typeface="Cambria"/>
              </a:rPr>
              <a:t>click</a:t>
            </a:r>
            <a:r>
              <a:rPr sz="1850" spc="5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850" spc="140" dirty="0">
                <a:solidFill>
                  <a:srgbClr val="E1E6E9"/>
                </a:solidFill>
                <a:latin typeface="Cambria"/>
                <a:cs typeface="Cambria"/>
              </a:rPr>
              <a:t>final</a:t>
            </a:r>
            <a:r>
              <a:rPr sz="1850" spc="4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850" spc="140" dirty="0">
                <a:solidFill>
                  <a:srgbClr val="E1E6E9"/>
                </a:solidFill>
                <a:latin typeface="Cambria"/>
                <a:cs typeface="Cambria"/>
              </a:rPr>
              <a:t>resume</a:t>
            </a:r>
            <a:r>
              <a:rPr sz="1850" spc="6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850" spc="125" dirty="0">
                <a:solidFill>
                  <a:srgbClr val="E1E6E9"/>
                </a:solidFill>
                <a:latin typeface="Cambria"/>
                <a:cs typeface="Cambria"/>
              </a:rPr>
              <a:t>generation</a:t>
            </a:r>
            <a:endParaRPr sz="1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81" y="7749538"/>
            <a:ext cx="14578965" cy="459105"/>
            <a:chOff x="21281" y="7749538"/>
            <a:chExt cx="14578965" cy="459105"/>
          </a:xfrm>
        </p:grpSpPr>
        <p:sp>
          <p:nvSpPr>
            <p:cNvPr id="3" name="object 3"/>
            <p:cNvSpPr/>
            <p:nvPr/>
          </p:nvSpPr>
          <p:spPr>
            <a:xfrm>
              <a:off x="25399" y="7800602"/>
              <a:ext cx="14570710" cy="403860"/>
            </a:xfrm>
            <a:custGeom>
              <a:avLst/>
              <a:gdLst/>
              <a:ahLst/>
              <a:cxnLst/>
              <a:rect l="l" t="t" r="r" b="b"/>
              <a:pathLst>
                <a:path w="14570710" h="403859">
                  <a:moveTo>
                    <a:pt x="14570684" y="0"/>
                  </a:moveTo>
                  <a:lnTo>
                    <a:pt x="0" y="0"/>
                  </a:lnTo>
                  <a:lnTo>
                    <a:pt x="0" y="403597"/>
                  </a:lnTo>
                  <a:lnTo>
                    <a:pt x="14570684" y="403597"/>
                  </a:lnTo>
                  <a:lnTo>
                    <a:pt x="14570684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399" y="7800602"/>
              <a:ext cx="14570710" cy="403860"/>
            </a:xfrm>
            <a:custGeom>
              <a:avLst/>
              <a:gdLst/>
              <a:ahLst/>
              <a:cxnLst/>
              <a:rect l="l" t="t" r="r" b="b"/>
              <a:pathLst>
                <a:path w="14570710" h="403859">
                  <a:moveTo>
                    <a:pt x="0" y="403597"/>
                  </a:moveTo>
                  <a:lnTo>
                    <a:pt x="14570684" y="403597"/>
                  </a:lnTo>
                  <a:lnTo>
                    <a:pt x="14570684" y="0"/>
                  </a:lnTo>
                  <a:lnTo>
                    <a:pt x="0" y="0"/>
                  </a:lnTo>
                  <a:lnTo>
                    <a:pt x="0" y="403597"/>
                  </a:lnTo>
                  <a:close/>
                </a:path>
              </a:pathLst>
            </a:custGeom>
            <a:ln w="8236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1103" y="2335225"/>
            <a:ext cx="3302635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0" dirty="0"/>
              <a:t>Tech</a:t>
            </a:r>
            <a:r>
              <a:rPr spc="85" dirty="0"/>
              <a:t> </a:t>
            </a:r>
            <a:r>
              <a:rPr spc="365" dirty="0"/>
              <a:t>Stack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1103" y="3740911"/>
            <a:ext cx="14243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solidFill>
                  <a:srgbClr val="F5EFEF"/>
                </a:solidFill>
                <a:latin typeface="Cambria"/>
                <a:cs typeface="Cambria"/>
              </a:rPr>
              <a:t>Frontend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1103" y="4446523"/>
            <a:ext cx="2172335" cy="1276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1900" spc="204" dirty="0">
                <a:solidFill>
                  <a:srgbClr val="E1E6E9"/>
                </a:solidFill>
                <a:latin typeface="Cambria"/>
                <a:cs typeface="Cambria"/>
              </a:rPr>
              <a:t>HTML</a:t>
            </a:r>
            <a:endParaRPr sz="19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510"/>
              </a:spcBef>
              <a:buChar char="•"/>
              <a:tabLst>
                <a:tab pos="354965" algn="l"/>
              </a:tabLst>
            </a:pPr>
            <a:r>
              <a:rPr sz="1900" spc="130" dirty="0">
                <a:solidFill>
                  <a:srgbClr val="E1E6E9"/>
                </a:solidFill>
                <a:latin typeface="Cambria"/>
                <a:cs typeface="Cambria"/>
              </a:rPr>
              <a:t>Tailwind</a:t>
            </a:r>
            <a:r>
              <a:rPr sz="1900" spc="6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50" dirty="0">
                <a:solidFill>
                  <a:srgbClr val="E1E6E9"/>
                </a:solidFill>
                <a:latin typeface="Cambria"/>
                <a:cs typeface="Cambria"/>
              </a:rPr>
              <a:t>CSS</a:t>
            </a:r>
            <a:endParaRPr sz="19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505"/>
              </a:spcBef>
              <a:buChar char="•"/>
              <a:tabLst>
                <a:tab pos="354965" algn="l"/>
              </a:tabLst>
            </a:pPr>
            <a:r>
              <a:rPr sz="1900" spc="140" dirty="0">
                <a:solidFill>
                  <a:srgbClr val="E1E6E9"/>
                </a:solidFill>
                <a:latin typeface="Cambria"/>
                <a:cs typeface="Cambria"/>
              </a:rPr>
              <a:t>Framer</a:t>
            </a:r>
            <a:r>
              <a:rPr sz="1900" spc="5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55" dirty="0">
                <a:solidFill>
                  <a:srgbClr val="E1E6E9"/>
                </a:solidFill>
                <a:latin typeface="Cambria"/>
                <a:cs typeface="Cambria"/>
              </a:rPr>
              <a:t>Motion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5322" y="3740911"/>
            <a:ext cx="1302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65" dirty="0">
                <a:solidFill>
                  <a:srgbClr val="F5EFEF"/>
                </a:solidFill>
                <a:latin typeface="Cambria"/>
                <a:cs typeface="Cambria"/>
              </a:rPr>
              <a:t>Backend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5322" y="4446523"/>
            <a:ext cx="1567815" cy="796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1900" spc="120" dirty="0">
                <a:solidFill>
                  <a:srgbClr val="E1E6E9"/>
                </a:solidFill>
                <a:latin typeface="Cambria"/>
                <a:cs typeface="Cambria"/>
              </a:rPr>
              <a:t>Node.js</a:t>
            </a:r>
            <a:endParaRPr sz="19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510"/>
              </a:spcBef>
              <a:buChar char="•"/>
              <a:tabLst>
                <a:tab pos="354965" algn="l"/>
              </a:tabLst>
            </a:pPr>
            <a:r>
              <a:rPr sz="1900" spc="114" dirty="0">
                <a:solidFill>
                  <a:srgbClr val="E1E6E9"/>
                </a:solidFill>
                <a:latin typeface="Cambria"/>
                <a:cs typeface="Cambria"/>
              </a:rPr>
              <a:t>Express.js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19492" y="3740911"/>
            <a:ext cx="2155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solidFill>
                  <a:srgbClr val="F5EFEF"/>
                </a:solidFill>
                <a:latin typeface="Cambria"/>
                <a:cs typeface="Cambria"/>
              </a:rPr>
              <a:t>AI</a:t>
            </a:r>
            <a:r>
              <a:rPr sz="2400" spc="45" dirty="0">
                <a:solidFill>
                  <a:srgbClr val="F5EFEF"/>
                </a:solidFill>
                <a:latin typeface="Cambria"/>
                <a:cs typeface="Cambria"/>
              </a:rPr>
              <a:t> </a:t>
            </a:r>
            <a:r>
              <a:rPr sz="2400" spc="165" dirty="0">
                <a:solidFill>
                  <a:srgbClr val="F5EFEF"/>
                </a:solidFill>
                <a:latin typeface="Cambria"/>
                <a:cs typeface="Cambria"/>
              </a:rPr>
              <a:t>Integration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19492" y="4446523"/>
            <a:ext cx="2451735" cy="1189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1900" spc="170" dirty="0">
                <a:solidFill>
                  <a:srgbClr val="E1E6E9"/>
                </a:solidFill>
                <a:latin typeface="Cambria"/>
                <a:cs typeface="Cambria"/>
              </a:rPr>
              <a:t>Gemini</a:t>
            </a:r>
            <a:r>
              <a:rPr sz="1900" spc="6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10" dirty="0">
                <a:solidFill>
                  <a:srgbClr val="E1E6E9"/>
                </a:solidFill>
                <a:latin typeface="Cambria"/>
                <a:cs typeface="Cambria"/>
              </a:rPr>
              <a:t>API</a:t>
            </a:r>
            <a:endParaRPr sz="1900">
              <a:latin typeface="Cambria"/>
              <a:cs typeface="Cambria"/>
            </a:endParaRPr>
          </a:p>
          <a:p>
            <a:pPr marL="355600" marR="5080" indent="-342900">
              <a:lnSpc>
                <a:spcPct val="13580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sz="1900" spc="140" dirty="0">
                <a:solidFill>
                  <a:srgbClr val="E1E6E9"/>
                </a:solidFill>
                <a:latin typeface="Cambria"/>
                <a:cs typeface="Cambria"/>
              </a:rPr>
              <a:t>Intelligent</a:t>
            </a:r>
            <a:r>
              <a:rPr sz="1900" spc="6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60" dirty="0">
                <a:solidFill>
                  <a:srgbClr val="E1E6E9"/>
                </a:solidFill>
                <a:latin typeface="Cambria"/>
                <a:cs typeface="Cambria"/>
              </a:rPr>
              <a:t>LaTeX </a:t>
            </a:r>
            <a:r>
              <a:rPr sz="1900" spc="130" dirty="0">
                <a:solidFill>
                  <a:srgbClr val="E1E6E9"/>
                </a:solidFill>
                <a:latin typeface="Cambria"/>
                <a:cs typeface="Cambria"/>
              </a:rPr>
              <a:t>generation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03660" y="3740911"/>
            <a:ext cx="2713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04" dirty="0">
                <a:solidFill>
                  <a:srgbClr val="F5EFEF"/>
                </a:solidFill>
                <a:latin typeface="Cambria"/>
                <a:cs typeface="Cambria"/>
              </a:rPr>
              <a:t>Document</a:t>
            </a:r>
            <a:r>
              <a:rPr sz="2400" spc="45" dirty="0">
                <a:solidFill>
                  <a:srgbClr val="F5EFEF"/>
                </a:solidFill>
                <a:latin typeface="Cambria"/>
                <a:cs typeface="Cambria"/>
              </a:rPr>
              <a:t> </a:t>
            </a:r>
            <a:r>
              <a:rPr sz="2400" spc="190" dirty="0">
                <a:solidFill>
                  <a:srgbClr val="F5EFEF"/>
                </a:solidFill>
                <a:latin typeface="Cambria"/>
                <a:cs typeface="Cambria"/>
              </a:rPr>
              <a:t>Engine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03660" y="4446523"/>
            <a:ext cx="1854835" cy="1189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1900" spc="160" dirty="0">
                <a:solidFill>
                  <a:srgbClr val="E1E6E9"/>
                </a:solidFill>
                <a:latin typeface="Cambria"/>
                <a:cs typeface="Cambria"/>
              </a:rPr>
              <a:t>LaTeX</a:t>
            </a:r>
            <a:endParaRPr sz="1900">
              <a:latin typeface="Cambria"/>
              <a:cs typeface="Cambria"/>
            </a:endParaRPr>
          </a:p>
          <a:p>
            <a:pPr marL="355600" marR="5080" indent="-343535">
              <a:lnSpc>
                <a:spcPct val="13580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sz="1900" spc="120" dirty="0">
                <a:solidFill>
                  <a:srgbClr val="E1E6E9"/>
                </a:solidFill>
                <a:latin typeface="Cambria"/>
                <a:cs typeface="Cambria"/>
              </a:rPr>
              <a:t>Professional </a:t>
            </a:r>
            <a:r>
              <a:rPr sz="1900" spc="145" dirty="0">
                <a:solidFill>
                  <a:srgbClr val="E1E6E9"/>
                </a:solidFill>
                <a:latin typeface="Cambria"/>
                <a:cs typeface="Cambria"/>
              </a:rPr>
              <a:t>formatting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118" y="7749538"/>
            <a:ext cx="14630400" cy="471805"/>
            <a:chOff x="-4118" y="7749538"/>
            <a:chExt cx="14630400" cy="471805"/>
          </a:xfrm>
        </p:grpSpPr>
        <p:sp>
          <p:nvSpPr>
            <p:cNvPr id="3" name="object 3"/>
            <p:cNvSpPr/>
            <p:nvPr/>
          </p:nvSpPr>
          <p:spPr>
            <a:xfrm>
              <a:off x="0" y="7813302"/>
              <a:ext cx="14622780" cy="403860"/>
            </a:xfrm>
            <a:custGeom>
              <a:avLst/>
              <a:gdLst/>
              <a:ahLst/>
              <a:cxnLst/>
              <a:rect l="l" t="t" r="r" b="b"/>
              <a:pathLst>
                <a:path w="14622780" h="403859">
                  <a:moveTo>
                    <a:pt x="14622163" y="0"/>
                  </a:moveTo>
                  <a:lnTo>
                    <a:pt x="0" y="0"/>
                  </a:lnTo>
                  <a:lnTo>
                    <a:pt x="0" y="403597"/>
                  </a:lnTo>
                  <a:lnTo>
                    <a:pt x="14622163" y="403597"/>
                  </a:lnTo>
                  <a:lnTo>
                    <a:pt x="14622163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813302"/>
              <a:ext cx="14622780" cy="403860"/>
            </a:xfrm>
            <a:custGeom>
              <a:avLst/>
              <a:gdLst/>
              <a:ahLst/>
              <a:cxnLst/>
              <a:rect l="l" t="t" r="r" b="b"/>
              <a:pathLst>
                <a:path w="14622780" h="403859">
                  <a:moveTo>
                    <a:pt x="0" y="403597"/>
                  </a:moveTo>
                  <a:lnTo>
                    <a:pt x="14622163" y="403597"/>
                  </a:lnTo>
                  <a:lnTo>
                    <a:pt x="14622163" y="0"/>
                  </a:lnTo>
                  <a:lnTo>
                    <a:pt x="0" y="0"/>
                  </a:lnTo>
                  <a:lnTo>
                    <a:pt x="0" y="403597"/>
                  </a:lnTo>
                  <a:close/>
                </a:path>
              </a:pathLst>
            </a:custGeom>
            <a:ln w="8236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0227" y="517093"/>
            <a:ext cx="5525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440" dirty="0"/>
              <a:t>Real-</a:t>
            </a:r>
            <a:r>
              <a:rPr sz="4000" spc="254" dirty="0"/>
              <a:t>World</a:t>
            </a:r>
            <a:r>
              <a:rPr sz="4000" spc="120" dirty="0"/>
              <a:t> </a:t>
            </a:r>
            <a:r>
              <a:rPr sz="4000" spc="290" dirty="0"/>
              <a:t>Use</a:t>
            </a:r>
            <a:r>
              <a:rPr sz="4000" spc="105" dirty="0"/>
              <a:t> </a:t>
            </a:r>
            <a:r>
              <a:rPr sz="4000" spc="265" dirty="0"/>
              <a:t>Cases</a:t>
            </a:r>
            <a:endParaRPr sz="40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939" y="1639862"/>
            <a:ext cx="509231" cy="5092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2939" y="2934246"/>
            <a:ext cx="509231" cy="5092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2939" y="4228756"/>
            <a:ext cx="509231" cy="5092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2939" y="5523141"/>
            <a:ext cx="509231" cy="50923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2939" y="6817639"/>
            <a:ext cx="509231" cy="5092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13128" y="1695957"/>
            <a:ext cx="3921760" cy="5950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25" dirty="0">
                <a:solidFill>
                  <a:srgbClr val="E1E6E9"/>
                </a:solidFill>
                <a:latin typeface="Cambria"/>
                <a:cs typeface="Cambria"/>
              </a:rPr>
              <a:t>Final-</a:t>
            </a:r>
            <a:r>
              <a:rPr sz="2000" spc="120" dirty="0">
                <a:solidFill>
                  <a:srgbClr val="E1E6E9"/>
                </a:solidFill>
                <a:latin typeface="Cambria"/>
                <a:cs typeface="Cambria"/>
              </a:rPr>
              <a:t>Year</a:t>
            </a:r>
            <a:r>
              <a:rPr sz="2000" spc="1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000" spc="145" dirty="0">
                <a:solidFill>
                  <a:srgbClr val="E1E6E9"/>
                </a:solidFill>
                <a:latin typeface="Cambria"/>
                <a:cs typeface="Cambria"/>
              </a:rPr>
              <a:t>Students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600" spc="100" dirty="0">
                <a:solidFill>
                  <a:srgbClr val="E1E6E9"/>
                </a:solidFill>
                <a:latin typeface="Cambria"/>
                <a:cs typeface="Cambria"/>
              </a:rPr>
              <a:t>Preparation</a:t>
            </a:r>
            <a:r>
              <a:rPr sz="1600" spc="7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E1E6E9"/>
                </a:solidFill>
                <a:latin typeface="Cambria"/>
                <a:cs typeface="Cambria"/>
              </a:rPr>
              <a:t>for</a:t>
            </a:r>
            <a:r>
              <a:rPr sz="1600" spc="4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600" spc="120" dirty="0">
                <a:solidFill>
                  <a:srgbClr val="E1E6E9"/>
                </a:solidFill>
                <a:latin typeface="Cambria"/>
                <a:cs typeface="Cambria"/>
              </a:rPr>
              <a:t>placement</a:t>
            </a:r>
            <a:r>
              <a:rPr sz="1600" spc="7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600" spc="75" dirty="0">
                <a:solidFill>
                  <a:srgbClr val="E1E6E9"/>
                </a:solidFill>
                <a:latin typeface="Cambria"/>
                <a:cs typeface="Cambria"/>
              </a:rPr>
              <a:t>drives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175" dirty="0">
                <a:solidFill>
                  <a:srgbClr val="E1E6E9"/>
                </a:solidFill>
                <a:latin typeface="Cambria"/>
                <a:cs typeface="Cambria"/>
              </a:rPr>
              <a:t>Hackathon</a:t>
            </a:r>
            <a:r>
              <a:rPr sz="2000" spc="1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000" spc="175" dirty="0">
                <a:solidFill>
                  <a:srgbClr val="E1E6E9"/>
                </a:solidFill>
                <a:latin typeface="Cambria"/>
                <a:cs typeface="Cambria"/>
              </a:rPr>
              <a:t>Teams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600" spc="120" dirty="0">
                <a:solidFill>
                  <a:srgbClr val="E1E6E9"/>
                </a:solidFill>
                <a:latin typeface="Cambria"/>
                <a:cs typeface="Cambria"/>
              </a:rPr>
              <a:t>Quick,</a:t>
            </a:r>
            <a:r>
              <a:rPr sz="1600" spc="5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600" spc="110" dirty="0">
                <a:solidFill>
                  <a:srgbClr val="E1E6E9"/>
                </a:solidFill>
                <a:latin typeface="Cambria"/>
                <a:cs typeface="Cambria"/>
              </a:rPr>
              <a:t>clean</a:t>
            </a:r>
            <a:r>
              <a:rPr sz="1600" spc="5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600" spc="120" dirty="0">
                <a:solidFill>
                  <a:srgbClr val="E1E6E9"/>
                </a:solidFill>
                <a:latin typeface="Cambria"/>
                <a:cs typeface="Cambria"/>
              </a:rPr>
              <a:t>resume</a:t>
            </a:r>
            <a:r>
              <a:rPr sz="1600" spc="6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600" spc="100" dirty="0">
                <a:solidFill>
                  <a:srgbClr val="E1E6E9"/>
                </a:solidFill>
                <a:latin typeface="Cambria"/>
                <a:cs typeface="Cambria"/>
              </a:rPr>
              <a:t>generation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165" dirty="0">
                <a:solidFill>
                  <a:srgbClr val="E1E6E9"/>
                </a:solidFill>
                <a:latin typeface="Cambria"/>
                <a:cs typeface="Cambria"/>
              </a:rPr>
              <a:t>Tech</a:t>
            </a:r>
            <a:r>
              <a:rPr sz="2000" spc="2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000" spc="135" dirty="0">
                <a:solidFill>
                  <a:srgbClr val="E1E6E9"/>
                </a:solidFill>
                <a:latin typeface="Cambria"/>
                <a:cs typeface="Cambria"/>
              </a:rPr>
              <a:t>Workshops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600" spc="100" dirty="0">
                <a:solidFill>
                  <a:srgbClr val="E1E6E9"/>
                </a:solidFill>
                <a:latin typeface="Cambria"/>
                <a:cs typeface="Cambria"/>
              </a:rPr>
              <a:t>Interactive</a:t>
            </a:r>
            <a:r>
              <a:rPr sz="1600" spc="9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600" spc="165" dirty="0">
                <a:solidFill>
                  <a:srgbClr val="E1E6E9"/>
                </a:solidFill>
                <a:latin typeface="Cambria"/>
                <a:cs typeface="Cambria"/>
              </a:rPr>
              <a:t>resume-</a:t>
            </a:r>
            <a:r>
              <a:rPr sz="1600" spc="110" dirty="0">
                <a:solidFill>
                  <a:srgbClr val="E1E6E9"/>
                </a:solidFill>
                <a:latin typeface="Cambria"/>
                <a:cs typeface="Cambria"/>
              </a:rPr>
              <a:t>building </a:t>
            </a:r>
            <a:r>
              <a:rPr sz="1600" spc="95" dirty="0">
                <a:solidFill>
                  <a:srgbClr val="E1E6E9"/>
                </a:solidFill>
                <a:latin typeface="Cambria"/>
                <a:cs typeface="Cambria"/>
              </a:rPr>
              <a:t>tools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120" dirty="0">
                <a:solidFill>
                  <a:srgbClr val="E1E6E9"/>
                </a:solidFill>
                <a:latin typeface="Cambria"/>
                <a:cs typeface="Cambria"/>
              </a:rPr>
              <a:t>Freelancers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sz="1600" spc="114" dirty="0">
                <a:solidFill>
                  <a:srgbClr val="E1E6E9"/>
                </a:solidFill>
                <a:latin typeface="Cambria"/>
                <a:cs typeface="Cambria"/>
              </a:rPr>
              <a:t>Consistent</a:t>
            </a:r>
            <a:r>
              <a:rPr sz="1600" spc="10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600" spc="114" dirty="0">
                <a:solidFill>
                  <a:srgbClr val="E1E6E9"/>
                </a:solidFill>
                <a:latin typeface="Cambria"/>
                <a:cs typeface="Cambria"/>
              </a:rPr>
              <a:t>resumes</a:t>
            </a:r>
            <a:r>
              <a:rPr sz="1600" spc="8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600" spc="105" dirty="0">
                <a:solidFill>
                  <a:srgbClr val="E1E6E9"/>
                </a:solidFill>
                <a:latin typeface="Cambria"/>
                <a:cs typeface="Cambria"/>
              </a:rPr>
              <a:t>for</a:t>
            </a:r>
            <a:r>
              <a:rPr sz="1600" spc="4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600" spc="95" dirty="0">
                <a:solidFill>
                  <a:srgbClr val="E1E6E9"/>
                </a:solidFill>
                <a:latin typeface="Cambria"/>
                <a:cs typeface="Cambria"/>
              </a:rPr>
              <a:t>clients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135" dirty="0">
                <a:solidFill>
                  <a:srgbClr val="E1E6E9"/>
                </a:solidFill>
                <a:latin typeface="Cambria"/>
                <a:cs typeface="Cambria"/>
              </a:rPr>
              <a:t>Colleges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1600" spc="110" dirty="0">
                <a:solidFill>
                  <a:srgbClr val="E1E6E9"/>
                </a:solidFill>
                <a:latin typeface="Cambria"/>
                <a:cs typeface="Cambria"/>
              </a:rPr>
              <a:t>Integrated</a:t>
            </a:r>
            <a:r>
              <a:rPr sz="1600" spc="6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600" spc="120" dirty="0">
                <a:solidFill>
                  <a:srgbClr val="E1E6E9"/>
                </a:solidFill>
                <a:latin typeface="Cambria"/>
                <a:cs typeface="Cambria"/>
              </a:rPr>
              <a:t>in</a:t>
            </a:r>
            <a:r>
              <a:rPr sz="1600" spc="4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E1E6E9"/>
                </a:solidFill>
                <a:latin typeface="Cambria"/>
                <a:cs typeface="Cambria"/>
              </a:rPr>
              <a:t>career</a:t>
            </a:r>
            <a:r>
              <a:rPr sz="1600" spc="6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600" spc="120" dirty="0">
                <a:solidFill>
                  <a:srgbClr val="E1E6E9"/>
                </a:solidFill>
                <a:latin typeface="Cambria"/>
                <a:cs typeface="Cambria"/>
              </a:rPr>
              <a:t>counseling</a:t>
            </a:r>
            <a:r>
              <a:rPr sz="1600" spc="10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600" spc="90" dirty="0">
                <a:solidFill>
                  <a:srgbClr val="E1E6E9"/>
                </a:solidFill>
                <a:latin typeface="Cambria"/>
                <a:cs typeface="Cambria"/>
              </a:rPr>
              <a:t>portals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14605000" cy="8229600"/>
            <a:chOff x="0" y="-1"/>
            <a:chExt cx="146050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"/>
              <a:ext cx="5486399" cy="82295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86399" y="7790306"/>
              <a:ext cx="9114155" cy="414020"/>
            </a:xfrm>
            <a:custGeom>
              <a:avLst/>
              <a:gdLst/>
              <a:ahLst/>
              <a:cxnLst/>
              <a:rect l="l" t="t" r="r" b="b"/>
              <a:pathLst>
                <a:path w="9114155" h="414020">
                  <a:moveTo>
                    <a:pt x="9113884" y="0"/>
                  </a:moveTo>
                  <a:lnTo>
                    <a:pt x="0" y="0"/>
                  </a:lnTo>
                  <a:lnTo>
                    <a:pt x="0" y="413893"/>
                  </a:lnTo>
                  <a:lnTo>
                    <a:pt x="9113884" y="413893"/>
                  </a:lnTo>
                  <a:lnTo>
                    <a:pt x="9113884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86399" y="7790306"/>
              <a:ext cx="9114155" cy="414020"/>
            </a:xfrm>
            <a:custGeom>
              <a:avLst/>
              <a:gdLst/>
              <a:ahLst/>
              <a:cxnLst/>
              <a:rect l="l" t="t" r="r" b="b"/>
              <a:pathLst>
                <a:path w="9114155" h="414020">
                  <a:moveTo>
                    <a:pt x="0" y="413893"/>
                  </a:moveTo>
                  <a:lnTo>
                    <a:pt x="9113884" y="413893"/>
                  </a:lnTo>
                  <a:lnTo>
                    <a:pt x="9113884" y="0"/>
                  </a:lnTo>
                  <a:lnTo>
                    <a:pt x="0" y="0"/>
                  </a:lnTo>
                  <a:lnTo>
                    <a:pt x="0" y="413893"/>
                  </a:lnTo>
                  <a:close/>
                </a:path>
              </a:pathLst>
            </a:custGeom>
            <a:ln w="8236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95" dirty="0"/>
              <a:t>Usage</a:t>
            </a:r>
            <a:r>
              <a:rPr spc="95" dirty="0"/>
              <a:t> </a:t>
            </a:r>
            <a:r>
              <a:rPr spc="325" dirty="0"/>
              <a:t>Workflow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50253" y="2464054"/>
            <a:ext cx="1234084" cy="444271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942580" y="2680461"/>
            <a:ext cx="4504690" cy="388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50" dirty="0">
                <a:solidFill>
                  <a:srgbClr val="E1E6E9"/>
                </a:solidFill>
                <a:latin typeface="Cambria"/>
                <a:cs typeface="Cambria"/>
              </a:rPr>
              <a:t>Fill</a:t>
            </a:r>
            <a:r>
              <a:rPr sz="2400" spc="6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400" spc="155" dirty="0">
                <a:solidFill>
                  <a:srgbClr val="E1E6E9"/>
                </a:solidFill>
                <a:latin typeface="Cambria"/>
                <a:cs typeface="Cambria"/>
              </a:rPr>
              <a:t>Structured</a:t>
            </a:r>
            <a:r>
              <a:rPr sz="2400" spc="4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400" spc="190" dirty="0">
                <a:solidFill>
                  <a:srgbClr val="E1E6E9"/>
                </a:solidFill>
                <a:latin typeface="Cambria"/>
                <a:cs typeface="Cambria"/>
              </a:rPr>
              <a:t>Forms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1900" spc="185" dirty="0">
                <a:solidFill>
                  <a:srgbClr val="E1E6E9"/>
                </a:solidFill>
                <a:latin typeface="Cambria"/>
                <a:cs typeface="Cambria"/>
              </a:rPr>
              <a:t>Summary,</a:t>
            </a:r>
            <a:r>
              <a:rPr sz="1900" spc="6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35" dirty="0">
                <a:solidFill>
                  <a:srgbClr val="E1E6E9"/>
                </a:solidFill>
                <a:latin typeface="Cambria"/>
                <a:cs typeface="Cambria"/>
              </a:rPr>
              <a:t>Experience,</a:t>
            </a:r>
            <a:r>
              <a:rPr sz="1900" spc="8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45" dirty="0">
                <a:solidFill>
                  <a:srgbClr val="E1E6E9"/>
                </a:solidFill>
                <a:latin typeface="Cambria"/>
                <a:cs typeface="Cambria"/>
              </a:rPr>
              <a:t>Skills,</a:t>
            </a:r>
            <a:r>
              <a:rPr sz="1900" spc="5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95" dirty="0">
                <a:solidFill>
                  <a:srgbClr val="E1E6E9"/>
                </a:solidFill>
                <a:latin typeface="Cambria"/>
                <a:cs typeface="Cambria"/>
              </a:rPr>
              <a:t>etc.</a:t>
            </a: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spc="170" dirty="0">
                <a:solidFill>
                  <a:srgbClr val="E1E6E9"/>
                </a:solidFill>
                <a:latin typeface="Cambria"/>
                <a:cs typeface="Cambria"/>
              </a:rPr>
              <a:t>AI</a:t>
            </a:r>
            <a:r>
              <a:rPr sz="2400" spc="4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400" spc="170" dirty="0">
                <a:solidFill>
                  <a:srgbClr val="E1E6E9"/>
                </a:solidFill>
                <a:latin typeface="Cambria"/>
                <a:cs typeface="Cambria"/>
              </a:rPr>
              <a:t>Generates</a:t>
            </a:r>
            <a:r>
              <a:rPr sz="2400" spc="1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400" spc="190" dirty="0">
                <a:solidFill>
                  <a:srgbClr val="E1E6E9"/>
                </a:solidFill>
                <a:latin typeface="Cambria"/>
                <a:cs typeface="Cambria"/>
              </a:rPr>
              <a:t>LaTeX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1900" spc="185" dirty="0">
                <a:solidFill>
                  <a:srgbClr val="E1E6E9"/>
                </a:solidFill>
                <a:latin typeface="Cambria"/>
                <a:cs typeface="Cambria"/>
              </a:rPr>
              <a:t>Section-</a:t>
            </a:r>
            <a:r>
              <a:rPr sz="1900" spc="114" dirty="0">
                <a:solidFill>
                  <a:srgbClr val="E1E6E9"/>
                </a:solidFill>
                <a:latin typeface="Cambria"/>
                <a:cs typeface="Cambria"/>
              </a:rPr>
              <a:t>wise</a:t>
            </a:r>
            <a:r>
              <a:rPr sz="1900" spc="10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25" dirty="0">
                <a:solidFill>
                  <a:srgbClr val="E1E6E9"/>
                </a:solidFill>
                <a:latin typeface="Cambria"/>
                <a:cs typeface="Cambria"/>
              </a:rPr>
              <a:t>professional</a:t>
            </a:r>
            <a:r>
              <a:rPr sz="1900" spc="10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45" dirty="0">
                <a:solidFill>
                  <a:srgbClr val="E1E6E9"/>
                </a:solidFill>
                <a:latin typeface="Cambria"/>
                <a:cs typeface="Cambria"/>
              </a:rPr>
              <a:t>formatting</a:t>
            </a: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9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9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spc="135" dirty="0">
                <a:solidFill>
                  <a:srgbClr val="E1E6E9"/>
                </a:solidFill>
                <a:latin typeface="Cambria"/>
                <a:cs typeface="Cambria"/>
              </a:rPr>
              <a:t>Preview</a:t>
            </a:r>
            <a:r>
              <a:rPr sz="2400" spc="3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400" spc="145" dirty="0">
                <a:solidFill>
                  <a:srgbClr val="E1E6E9"/>
                </a:solidFill>
                <a:latin typeface="Cambria"/>
                <a:cs typeface="Cambria"/>
              </a:rPr>
              <a:t>&amp;</a:t>
            </a:r>
            <a:r>
              <a:rPr sz="2400" spc="5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E1E6E9"/>
                </a:solidFill>
                <a:latin typeface="Cambria"/>
                <a:cs typeface="Cambria"/>
              </a:rPr>
              <a:t>Export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</a:pPr>
            <a:r>
              <a:rPr sz="1900" spc="130" dirty="0">
                <a:solidFill>
                  <a:srgbClr val="E1E6E9"/>
                </a:solidFill>
                <a:latin typeface="Cambria"/>
                <a:cs typeface="Cambria"/>
              </a:rPr>
              <a:t>Copy</a:t>
            </a:r>
            <a:r>
              <a:rPr sz="1900" spc="3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05" dirty="0">
                <a:solidFill>
                  <a:srgbClr val="E1E6E9"/>
                </a:solidFill>
                <a:latin typeface="Cambria"/>
                <a:cs typeface="Cambria"/>
              </a:rPr>
              <a:t>or</a:t>
            </a:r>
            <a:r>
              <a:rPr sz="1900" spc="4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30" dirty="0">
                <a:solidFill>
                  <a:srgbClr val="E1E6E9"/>
                </a:solidFill>
                <a:latin typeface="Cambria"/>
                <a:cs typeface="Cambria"/>
              </a:rPr>
              <a:t>download</a:t>
            </a:r>
            <a:r>
              <a:rPr sz="1900" spc="5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40" dirty="0">
                <a:solidFill>
                  <a:srgbClr val="E1E6E9"/>
                </a:solidFill>
                <a:latin typeface="Cambria"/>
                <a:cs typeface="Cambria"/>
              </a:rPr>
              <a:t>resume</a:t>
            </a:r>
            <a:r>
              <a:rPr sz="1900" spc="5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20" dirty="0">
                <a:solidFill>
                  <a:srgbClr val="E1E6E9"/>
                </a:solidFill>
                <a:latin typeface="Cambria"/>
                <a:cs typeface="Cambria"/>
              </a:rPr>
              <a:t>files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118" y="7749538"/>
            <a:ext cx="14597380" cy="411480"/>
            <a:chOff x="-4118" y="7749538"/>
            <a:chExt cx="14597380" cy="411480"/>
          </a:xfrm>
        </p:grpSpPr>
        <p:sp>
          <p:nvSpPr>
            <p:cNvPr id="3" name="object 3"/>
            <p:cNvSpPr/>
            <p:nvPr/>
          </p:nvSpPr>
          <p:spPr>
            <a:xfrm>
              <a:off x="0" y="7790986"/>
              <a:ext cx="14589125" cy="362585"/>
            </a:xfrm>
            <a:custGeom>
              <a:avLst/>
              <a:gdLst/>
              <a:ahLst/>
              <a:cxnLst/>
              <a:rect l="l" t="t" r="r" b="b"/>
              <a:pathLst>
                <a:path w="14589125" h="362584">
                  <a:moveTo>
                    <a:pt x="14588872" y="0"/>
                  </a:moveTo>
                  <a:lnTo>
                    <a:pt x="0" y="0"/>
                  </a:lnTo>
                  <a:lnTo>
                    <a:pt x="0" y="362413"/>
                  </a:lnTo>
                  <a:lnTo>
                    <a:pt x="14588872" y="362413"/>
                  </a:lnTo>
                  <a:lnTo>
                    <a:pt x="14588872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7790986"/>
              <a:ext cx="14589125" cy="362585"/>
            </a:xfrm>
            <a:custGeom>
              <a:avLst/>
              <a:gdLst/>
              <a:ahLst/>
              <a:cxnLst/>
              <a:rect l="l" t="t" r="r" b="b"/>
              <a:pathLst>
                <a:path w="14589125" h="362584">
                  <a:moveTo>
                    <a:pt x="0" y="362413"/>
                  </a:moveTo>
                  <a:lnTo>
                    <a:pt x="14588872" y="362413"/>
                  </a:lnTo>
                  <a:lnTo>
                    <a:pt x="14588872" y="0"/>
                  </a:lnTo>
                  <a:lnTo>
                    <a:pt x="0" y="0"/>
                  </a:lnTo>
                </a:path>
              </a:pathLst>
            </a:custGeom>
            <a:ln w="8236">
              <a:solidFill>
                <a:srgbClr val="202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51103" y="1699717"/>
            <a:ext cx="11419840" cy="765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5" dirty="0"/>
              <a:t>Contributing</a:t>
            </a:r>
            <a:r>
              <a:rPr spc="114" dirty="0"/>
              <a:t> </a:t>
            </a:r>
            <a:r>
              <a:rPr spc="300" dirty="0"/>
              <a:t>&amp;</a:t>
            </a:r>
            <a:r>
              <a:rPr spc="85" dirty="0"/>
              <a:t> </a:t>
            </a:r>
            <a:r>
              <a:rPr spc="320" dirty="0"/>
              <a:t>Future</a:t>
            </a:r>
            <a:r>
              <a:rPr spc="85" dirty="0"/>
              <a:t> </a:t>
            </a:r>
            <a:r>
              <a:rPr spc="395" dirty="0"/>
              <a:t>Enhancements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1103" y="3105403"/>
            <a:ext cx="39128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5" dirty="0">
                <a:solidFill>
                  <a:srgbClr val="F5EFEF"/>
                </a:solidFill>
                <a:latin typeface="Cambria"/>
                <a:cs typeface="Cambria"/>
              </a:rPr>
              <a:t>Open</a:t>
            </a:r>
            <a:r>
              <a:rPr sz="2400" spc="50" dirty="0">
                <a:solidFill>
                  <a:srgbClr val="F5EFEF"/>
                </a:solidFill>
                <a:latin typeface="Cambria"/>
                <a:cs typeface="Cambria"/>
              </a:rPr>
              <a:t> </a:t>
            </a:r>
            <a:r>
              <a:rPr sz="2400" spc="165" dirty="0">
                <a:solidFill>
                  <a:srgbClr val="F5EFEF"/>
                </a:solidFill>
                <a:latin typeface="Cambria"/>
                <a:cs typeface="Cambria"/>
              </a:rPr>
              <a:t>Source</a:t>
            </a:r>
            <a:r>
              <a:rPr sz="2400" spc="35" dirty="0">
                <a:solidFill>
                  <a:srgbClr val="F5EFEF"/>
                </a:solidFill>
                <a:latin typeface="Cambria"/>
                <a:cs typeface="Cambria"/>
              </a:rPr>
              <a:t> </a:t>
            </a:r>
            <a:r>
              <a:rPr sz="2400" spc="160" dirty="0">
                <a:solidFill>
                  <a:srgbClr val="F5EFEF"/>
                </a:solidFill>
                <a:latin typeface="Cambria"/>
                <a:cs typeface="Cambria"/>
              </a:rPr>
              <a:t>Contribution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1103" y="3706774"/>
            <a:ext cx="3723004" cy="16878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15"/>
              </a:spcBef>
              <a:buChar char="•"/>
              <a:tabLst>
                <a:tab pos="354965" algn="l"/>
              </a:tabLst>
            </a:pPr>
            <a:r>
              <a:rPr sz="1900" spc="120" dirty="0">
                <a:solidFill>
                  <a:srgbClr val="E1E6E9"/>
                </a:solidFill>
                <a:latin typeface="Cambria"/>
                <a:cs typeface="Cambria"/>
              </a:rPr>
              <a:t>Fork</a:t>
            </a:r>
            <a:r>
              <a:rPr sz="1900" spc="4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-180" dirty="0">
                <a:solidFill>
                  <a:srgbClr val="E1E6E9"/>
                </a:solidFill>
                <a:latin typeface="Cambria"/>
                <a:cs typeface="Cambria"/>
              </a:rPr>
              <a:t>→</a:t>
            </a:r>
            <a:r>
              <a:rPr sz="1900" spc="4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20" dirty="0">
                <a:solidFill>
                  <a:srgbClr val="E1E6E9"/>
                </a:solidFill>
                <a:latin typeface="Cambria"/>
                <a:cs typeface="Cambria"/>
              </a:rPr>
              <a:t>feature</a:t>
            </a:r>
            <a:r>
              <a:rPr sz="1900" spc="7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40" dirty="0">
                <a:solidFill>
                  <a:srgbClr val="E1E6E9"/>
                </a:solidFill>
                <a:latin typeface="Cambria"/>
                <a:cs typeface="Cambria"/>
              </a:rPr>
              <a:t>branch</a:t>
            </a:r>
            <a:r>
              <a:rPr sz="1900" spc="6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-180" dirty="0">
                <a:solidFill>
                  <a:srgbClr val="E1E6E9"/>
                </a:solidFill>
                <a:latin typeface="Cambria"/>
                <a:cs typeface="Cambria"/>
              </a:rPr>
              <a:t>→</a:t>
            </a:r>
            <a:r>
              <a:rPr sz="1900" spc="4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05" dirty="0">
                <a:solidFill>
                  <a:srgbClr val="E1E6E9"/>
                </a:solidFill>
                <a:latin typeface="Cambria"/>
                <a:cs typeface="Cambria"/>
              </a:rPr>
              <a:t>pull</a:t>
            </a:r>
            <a:endParaRPr sz="19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815"/>
              </a:spcBef>
            </a:pPr>
            <a:r>
              <a:rPr sz="1900" spc="105" dirty="0">
                <a:solidFill>
                  <a:srgbClr val="E1E6E9"/>
                </a:solidFill>
                <a:latin typeface="Cambria"/>
                <a:cs typeface="Cambria"/>
              </a:rPr>
              <a:t>request</a:t>
            </a:r>
            <a:endParaRPr sz="1900">
              <a:latin typeface="Cambria"/>
              <a:cs typeface="Cambria"/>
            </a:endParaRPr>
          </a:p>
          <a:p>
            <a:pPr marL="355600" marR="890269" indent="-342900">
              <a:lnSpc>
                <a:spcPct val="135800"/>
              </a:lnSpc>
              <a:spcBef>
                <a:spcPts val="705"/>
              </a:spcBef>
              <a:buChar char="•"/>
              <a:tabLst>
                <a:tab pos="355600" algn="l"/>
              </a:tabLst>
            </a:pPr>
            <a:r>
              <a:rPr sz="1900" spc="135" dirty="0">
                <a:solidFill>
                  <a:srgbClr val="E1E6E9"/>
                </a:solidFill>
                <a:latin typeface="Cambria"/>
                <a:cs typeface="Cambria"/>
              </a:rPr>
              <a:t>Issues</a:t>
            </a:r>
            <a:r>
              <a:rPr sz="1900" spc="4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14" dirty="0">
                <a:solidFill>
                  <a:srgbClr val="E1E6E9"/>
                </a:solidFill>
                <a:latin typeface="Cambria"/>
                <a:cs typeface="Cambria"/>
              </a:rPr>
              <a:t>&amp;</a:t>
            </a:r>
            <a:r>
              <a:rPr sz="1900" spc="4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40" dirty="0">
                <a:solidFill>
                  <a:srgbClr val="E1E6E9"/>
                </a:solidFill>
                <a:latin typeface="Cambria"/>
                <a:cs typeface="Cambria"/>
              </a:rPr>
              <a:t>suggestions </a:t>
            </a:r>
            <a:r>
              <a:rPr sz="1900" spc="125" dirty="0">
                <a:solidFill>
                  <a:srgbClr val="E1E6E9"/>
                </a:solidFill>
                <a:latin typeface="Cambria"/>
                <a:cs typeface="Cambria"/>
              </a:rPr>
              <a:t>welcomed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0289" y="3105403"/>
            <a:ext cx="2950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0" dirty="0">
                <a:solidFill>
                  <a:srgbClr val="F5EFEF"/>
                </a:solidFill>
                <a:latin typeface="Cambria"/>
                <a:cs typeface="Cambria"/>
              </a:rPr>
              <a:t>Upcoming</a:t>
            </a:r>
            <a:r>
              <a:rPr sz="2400" spc="55" dirty="0">
                <a:solidFill>
                  <a:srgbClr val="F5EFEF"/>
                </a:solidFill>
                <a:latin typeface="Cambria"/>
                <a:cs typeface="Cambria"/>
              </a:rPr>
              <a:t> </a:t>
            </a:r>
            <a:r>
              <a:rPr sz="2400" spc="140" dirty="0">
                <a:solidFill>
                  <a:srgbClr val="F5EFEF"/>
                </a:solidFill>
                <a:latin typeface="Cambria"/>
                <a:cs typeface="Cambria"/>
              </a:rPr>
              <a:t>Features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0289" y="3706774"/>
            <a:ext cx="3672840" cy="265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7230" indent="-342900">
              <a:lnSpc>
                <a:spcPct val="1358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1900" spc="145" dirty="0">
                <a:solidFill>
                  <a:srgbClr val="E1E6E9"/>
                </a:solidFill>
                <a:latin typeface="Cambria"/>
                <a:cs typeface="Cambria"/>
              </a:rPr>
              <a:t>Template</a:t>
            </a:r>
            <a:r>
              <a:rPr sz="1900" spc="6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20" dirty="0">
                <a:solidFill>
                  <a:srgbClr val="E1E6E9"/>
                </a:solidFill>
                <a:latin typeface="Cambria"/>
                <a:cs typeface="Cambria"/>
              </a:rPr>
              <a:t>gallery</a:t>
            </a:r>
            <a:r>
              <a:rPr sz="1900" spc="6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14" dirty="0">
                <a:solidFill>
                  <a:srgbClr val="E1E6E9"/>
                </a:solidFill>
                <a:latin typeface="Cambria"/>
                <a:cs typeface="Cambria"/>
              </a:rPr>
              <a:t>with </a:t>
            </a:r>
            <a:r>
              <a:rPr sz="1900" spc="145" dirty="0">
                <a:solidFill>
                  <a:srgbClr val="E1E6E9"/>
                </a:solidFill>
                <a:latin typeface="Cambria"/>
                <a:cs typeface="Cambria"/>
              </a:rPr>
              <a:t>multiple</a:t>
            </a:r>
            <a:r>
              <a:rPr sz="1900" spc="4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10" dirty="0">
                <a:solidFill>
                  <a:srgbClr val="E1E6E9"/>
                </a:solidFill>
                <a:latin typeface="Cambria"/>
                <a:cs typeface="Cambria"/>
              </a:rPr>
              <a:t>styles</a:t>
            </a:r>
            <a:endParaRPr sz="19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520"/>
              </a:spcBef>
              <a:buChar char="•"/>
              <a:tabLst>
                <a:tab pos="354965" algn="l"/>
              </a:tabLst>
            </a:pPr>
            <a:r>
              <a:rPr sz="1900" spc="114" dirty="0">
                <a:solidFill>
                  <a:srgbClr val="E1E6E9"/>
                </a:solidFill>
                <a:latin typeface="Cambria"/>
                <a:cs typeface="Cambria"/>
              </a:rPr>
              <a:t>Direct</a:t>
            </a:r>
            <a:r>
              <a:rPr sz="1900" spc="7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55" dirty="0">
                <a:solidFill>
                  <a:srgbClr val="E1E6E9"/>
                </a:solidFill>
                <a:latin typeface="Cambria"/>
                <a:cs typeface="Cambria"/>
              </a:rPr>
              <a:t>PDF</a:t>
            </a:r>
            <a:r>
              <a:rPr sz="1900" spc="5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20" dirty="0">
                <a:solidFill>
                  <a:srgbClr val="E1E6E9"/>
                </a:solidFill>
                <a:latin typeface="Cambria"/>
                <a:cs typeface="Cambria"/>
              </a:rPr>
              <a:t>export</a:t>
            </a:r>
            <a:endParaRPr sz="1900">
              <a:latin typeface="Cambria"/>
              <a:cs typeface="Cambria"/>
            </a:endParaRPr>
          </a:p>
          <a:p>
            <a:pPr marL="355600" marR="293370" indent="-342900">
              <a:lnSpc>
                <a:spcPct val="13580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sz="1900" spc="120" dirty="0">
                <a:solidFill>
                  <a:srgbClr val="E1E6E9"/>
                </a:solidFill>
                <a:latin typeface="Cambria"/>
                <a:cs typeface="Cambria"/>
              </a:rPr>
              <a:t>User</a:t>
            </a:r>
            <a:r>
              <a:rPr sz="1900" spc="6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40" dirty="0">
                <a:solidFill>
                  <a:srgbClr val="E1E6E9"/>
                </a:solidFill>
                <a:latin typeface="Cambria"/>
                <a:cs typeface="Cambria"/>
              </a:rPr>
              <a:t>accounts</a:t>
            </a:r>
            <a:r>
              <a:rPr sz="1900" spc="5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30" dirty="0">
                <a:solidFill>
                  <a:srgbClr val="E1E6E9"/>
                </a:solidFill>
                <a:latin typeface="Cambria"/>
                <a:cs typeface="Cambria"/>
              </a:rPr>
              <a:t>for</a:t>
            </a:r>
            <a:r>
              <a:rPr sz="1900" spc="5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30" dirty="0">
                <a:solidFill>
                  <a:srgbClr val="E1E6E9"/>
                </a:solidFill>
                <a:latin typeface="Cambria"/>
                <a:cs typeface="Cambria"/>
              </a:rPr>
              <a:t>resume </a:t>
            </a:r>
            <a:r>
              <a:rPr sz="1900" spc="114" dirty="0">
                <a:solidFill>
                  <a:srgbClr val="E1E6E9"/>
                </a:solidFill>
                <a:latin typeface="Cambria"/>
                <a:cs typeface="Cambria"/>
              </a:rPr>
              <a:t>saves</a:t>
            </a:r>
            <a:endParaRPr sz="19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520"/>
              </a:spcBef>
              <a:buChar char="•"/>
              <a:tabLst>
                <a:tab pos="354965" algn="l"/>
              </a:tabLst>
            </a:pPr>
            <a:r>
              <a:rPr sz="1900" spc="150" dirty="0">
                <a:solidFill>
                  <a:srgbClr val="E1E6E9"/>
                </a:solidFill>
                <a:latin typeface="Cambria"/>
                <a:cs typeface="Cambria"/>
              </a:rPr>
              <a:t>Enhanced</a:t>
            </a:r>
            <a:r>
              <a:rPr sz="1900" spc="3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35" dirty="0">
                <a:solidFill>
                  <a:srgbClr val="E1E6E9"/>
                </a:solidFill>
                <a:latin typeface="Cambria"/>
                <a:cs typeface="Cambria"/>
              </a:rPr>
              <a:t>AI</a:t>
            </a:r>
            <a:r>
              <a:rPr sz="1900" spc="5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40" dirty="0">
                <a:solidFill>
                  <a:srgbClr val="E1E6E9"/>
                </a:solidFill>
                <a:latin typeface="Cambria"/>
                <a:cs typeface="Cambria"/>
              </a:rPr>
              <a:t>prompt</a:t>
            </a:r>
            <a:r>
              <a:rPr sz="1900" spc="5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1900" spc="145" dirty="0">
                <a:solidFill>
                  <a:srgbClr val="E1E6E9"/>
                </a:solidFill>
                <a:latin typeface="Cambria"/>
                <a:cs typeface="Cambria"/>
              </a:rPr>
              <a:t>tuning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69551" y="3105403"/>
            <a:ext cx="3752215" cy="141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70" dirty="0">
                <a:solidFill>
                  <a:srgbClr val="F5EFEF"/>
                </a:solidFill>
                <a:latin typeface="Cambria"/>
                <a:cs typeface="Cambria"/>
              </a:rPr>
              <a:t>Contact</a:t>
            </a:r>
            <a:endParaRPr sz="2400">
              <a:latin typeface="Cambria"/>
              <a:cs typeface="Cambria"/>
            </a:endParaRPr>
          </a:p>
          <a:p>
            <a:pPr marL="12700" marR="5080">
              <a:lnSpc>
                <a:spcPct val="135800"/>
              </a:lnSpc>
              <a:spcBef>
                <a:spcPts val="1855"/>
              </a:spcBef>
            </a:pPr>
            <a:r>
              <a:rPr sz="1900" spc="150" dirty="0">
                <a:solidFill>
                  <a:srgbClr val="E1E6E9"/>
                </a:solidFill>
                <a:latin typeface="Cambria"/>
                <a:cs typeface="Cambria"/>
              </a:rPr>
              <a:t>Email: </a:t>
            </a:r>
            <a:r>
              <a:rPr sz="1900" spc="145" dirty="0">
                <a:solidFill>
                  <a:srgbClr val="E1E6E9"/>
                </a:solidFill>
                <a:latin typeface="Cambria"/>
                <a:cs typeface="Cambria"/>
                <a:hlinkClick r:id="rId2"/>
              </a:rPr>
              <a:t>nishantkr2003nna@gmail.com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7369" y="2668296"/>
            <a:ext cx="3386667" cy="92316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61158" y="2937551"/>
            <a:ext cx="1289243" cy="8846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65854" y="2947168"/>
            <a:ext cx="567651" cy="65390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75021" y="91127"/>
            <a:ext cx="12055378" cy="8173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8960" y="831581"/>
            <a:ext cx="1876136" cy="11539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907172" y="2141124"/>
            <a:ext cx="1319530" cy="1756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350" spc="-295" dirty="0">
                <a:solidFill>
                  <a:srgbClr val="000000"/>
                </a:solidFill>
                <a:latin typeface="Times New Roman"/>
                <a:cs typeface="Times New Roman"/>
              </a:rPr>
              <a:t>an</a:t>
            </a:r>
            <a:endParaRPr sz="1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1E6E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328</Words>
  <Application>Microsoft Office PowerPoint</Application>
  <PresentationFormat>Custom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Cambria</vt:lpstr>
      <vt:lpstr>Times New Roman</vt:lpstr>
      <vt:lpstr>Office Theme</vt:lpstr>
      <vt:lpstr>NIET</vt:lpstr>
      <vt:lpstr>PowerPoint Presentation</vt:lpstr>
      <vt:lpstr>Overview</vt:lpstr>
      <vt:lpstr>Key Features</vt:lpstr>
      <vt:lpstr>Tech Stack</vt:lpstr>
      <vt:lpstr>Real-World Use Cases</vt:lpstr>
      <vt:lpstr>Usage Workflow</vt:lpstr>
      <vt:lpstr>Contributing &amp; Future Enhancements</vt:lpstr>
      <vt:lpstr>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Nikhil Singh</cp:lastModifiedBy>
  <cp:revision>1</cp:revision>
  <dcterms:created xsi:type="dcterms:W3CDTF">2025-05-15T16:15:39Z</dcterms:created>
  <dcterms:modified xsi:type="dcterms:W3CDTF">2025-05-16T04:42:31Z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2025-05-15T00:00:00Z</vt:filetime>
  </property>
  <property fmtid="{D5CDD505-2E9C-101B-9397-08002B2CF9AE}" pid="3" name="Creator">
    <vt:lpwstr>Impress</vt:lpwstr>
  </property>
  <property fmtid="{D5CDD505-2E9C-101B-9397-08002B2CF9AE}" pid="4" name="LastSaved">
    <vt:filetime>2025-05-15T00:00:00Z</vt:filetime>
  </property>
  <property fmtid="{D5CDD505-2E9C-101B-9397-08002B2CF9AE}" pid="5" name="Producer">
    <vt:lpwstr>3.0.24 (5.1.10) </vt:lpwstr>
  </property>
</Properties>
</file>