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2"/>
  </p:notesMasterIdLst>
  <p:handoutMasterIdLst>
    <p:handoutMasterId r:id="rId13"/>
  </p:handoutMasterIdLst>
  <p:sldIdLst>
    <p:sldId id="312" r:id="rId5"/>
    <p:sldId id="313" r:id="rId6"/>
    <p:sldId id="314" r:id="rId7"/>
    <p:sldId id="315" r:id="rId8"/>
    <p:sldId id="317" r:id="rId9"/>
    <p:sldId id="318" r:id="rId10"/>
    <p:sldId id="297" r:id="rId11"/>
  </p:sldIdLst>
  <p:sldSz cx="12192000" cy="6858000"/>
  <p:notesSz cx="13716000" cy="24384000"/>
  <p:defaultTextStyle>
    <a:defPPr rtl="0">
      <a:defRPr lang="pt-BR"/>
    </a:defPPr>
    <a:lvl1pPr marL="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5AF0D6-DADA-4BCB-A1DF-5145F9734B12}" v="1" dt="2024-05-09T02:05:10.465"/>
  </p1510:revLst>
</p1510:revInfo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105" d="100"/>
          <a:sy n="105" d="100"/>
        </p:scale>
        <p:origin x="834" y="114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37" d="100"/>
          <a:sy n="37" d="100"/>
        </p:scale>
        <p:origin x="413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5DB32ED1-F310-4D41-8674-6BB1DBCD8C01}" type="datetimeyyyy">
              <a:rPr lang="pt-BR" smtClean="0"/>
              <a:t>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420BD0AB-C59E-4A46-83D3-F07787446B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m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pt-BR" sz="36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/>
          </a:p>
        </p:txBody>
      </p:sp>
      <p:sp>
        <p:nvSpPr>
          <p:cNvPr id="10" name="Forma Livre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0" name="Imagem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pt-BR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4" name="Espaço Reservado para Texto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rtlCol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pt-BR" sz="1800"/>
            </a:lvl1pPr>
          </a:lstStyle>
          <a:p>
            <a:pPr rtl="0"/>
            <a:r>
              <a:rPr lang="pt-BR"/>
              <a:t>Clique para adicionar um subtítulo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 rtlCol="0">
            <a:normAutofit/>
          </a:bodyPr>
          <a:lstStyle>
            <a:lvl1pPr>
              <a:defRPr lang="pt-BR" sz="1800"/>
            </a:lvl1pPr>
            <a:lvl2pPr>
              <a:defRPr lang="pt-BR" sz="1800"/>
            </a:lvl2pPr>
            <a:lvl3pPr>
              <a:defRPr lang="pt-BR" sz="1800"/>
            </a:lvl3pPr>
            <a:lvl4pPr>
              <a:defRPr lang="pt-BR" sz="1800"/>
            </a:lvl4pPr>
            <a:lvl5pPr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0" name="Espaço Reservado para o Número do Slide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pt-B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Elemento gráfico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pt-BR" sz="3600" b="1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49" name="Forma Livre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16" name="Espaço Reservado para Conteúdo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pt-BR" sz="1800"/>
            </a:lvl1pPr>
            <a:lvl2pPr>
              <a:spcBef>
                <a:spcPts val="1000"/>
              </a:spcBef>
              <a:defRPr lang="pt-BR" sz="1800"/>
            </a:lvl2pPr>
            <a:lvl3pPr>
              <a:spcBef>
                <a:spcPts val="1000"/>
              </a:spcBef>
              <a:defRPr lang="pt-BR" sz="1800"/>
            </a:lvl3pPr>
            <a:lvl4pPr>
              <a:spcBef>
                <a:spcPts val="1000"/>
              </a:spcBef>
              <a:defRPr lang="pt-BR" sz="1800"/>
            </a:lvl4pPr>
            <a:lvl5pPr>
              <a:spcBef>
                <a:spcPts val="10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8" name="Espaço Reservado para Conteúdo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pt-BR" sz="1800"/>
            </a:lvl1pPr>
            <a:lvl2pPr>
              <a:spcBef>
                <a:spcPts val="1000"/>
              </a:spcBef>
              <a:defRPr lang="pt-BR" sz="1800"/>
            </a:lvl2pPr>
            <a:lvl3pPr>
              <a:spcBef>
                <a:spcPts val="1000"/>
              </a:spcBef>
              <a:defRPr lang="pt-BR" sz="1800"/>
            </a:lvl3pPr>
            <a:lvl4pPr>
              <a:spcBef>
                <a:spcPts val="1000"/>
              </a:spcBef>
              <a:defRPr lang="pt-BR" sz="1800"/>
            </a:lvl4pPr>
            <a:lvl5pPr>
              <a:spcBef>
                <a:spcPts val="10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7" name="Espaço Reservado para o Número do Slide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pt-B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  <p:pic>
        <p:nvPicPr>
          <p:cNvPr id="43" name="Elemento gráfico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Elemento gráfico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m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ângulo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sz="450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sz="16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 rtlCol="0"/>
          <a:lstStyle>
            <a:lvl1pPr algn="ctr">
              <a:lnSpc>
                <a:spcPct val="100000"/>
              </a:lnSpc>
              <a:defRPr lang="pt-BR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4" name="Espaço Reservado para Conteúdo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 rtlCol="0">
            <a:normAutofit/>
          </a:bodyPr>
          <a:lstStyle>
            <a:lvl1pPr>
              <a:spcBef>
                <a:spcPts val="1000"/>
              </a:spcBef>
              <a:defRPr lang="pt-BR" sz="1800"/>
            </a:lvl1pPr>
            <a:lvl2pPr>
              <a:spcBef>
                <a:spcPts val="1000"/>
              </a:spcBef>
              <a:defRPr lang="pt-BR" sz="1800"/>
            </a:lvl2pPr>
            <a:lvl3pPr>
              <a:spcBef>
                <a:spcPts val="1000"/>
              </a:spcBef>
              <a:defRPr lang="pt-BR" sz="1800"/>
            </a:lvl3pPr>
            <a:lvl4pPr>
              <a:spcBef>
                <a:spcPts val="1000"/>
              </a:spcBef>
              <a:defRPr lang="pt-BR" sz="1800"/>
            </a:lvl4pPr>
            <a:lvl5pPr>
              <a:spcBef>
                <a:spcPts val="10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6" name="Espaço Reservado para o Número do Slide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pt-B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pic>
        <p:nvPicPr>
          <p:cNvPr id="9" name="Imagem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rtlCol="0" anchor="b" anchorCtr="0">
            <a:noAutofit/>
          </a:bodyPr>
          <a:lstStyle>
            <a:lvl1pPr algn="l">
              <a:lnSpc>
                <a:spcPct val="100000"/>
              </a:lnSpc>
              <a:defRPr lang="pt-BR" sz="36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rtlCol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lang="pt-BR" sz="2400"/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adicionar um subtítulo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/>
          <a:lstStyle>
            <a:defPPr>
              <a:defRPr lang="pt-BR"/>
            </a:def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>
                <a:latin typeface="+mn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>
                <a:latin typeface="+mn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rtlCol="0" anchor="b"/>
          <a:lstStyle>
            <a:lvl1pPr>
              <a:lnSpc>
                <a:spcPct val="100000"/>
              </a:lnSpc>
              <a:defRPr lang="pt-BR" sz="32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>
                <a:latin typeface="+mn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 rtlCol="0"/>
          <a:lstStyle>
            <a:lvl1pPr marL="0" indent="0">
              <a:buNone/>
              <a:defRPr lang="pt-BR" sz="1600"/>
            </a:lvl1pPr>
            <a:lvl2pPr marL="457200" indent="0">
              <a:buNone/>
              <a:defRPr lang="pt-BR" sz="1400"/>
            </a:lvl2pPr>
            <a:lvl3pPr marL="914400" indent="0">
              <a:buNone/>
              <a:defRPr lang="pt-BR" sz="1200"/>
            </a:lvl3pPr>
            <a:lvl4pPr marL="1371600" indent="0">
              <a:buNone/>
              <a:defRPr lang="pt-BR" sz="1000"/>
            </a:lvl4pPr>
            <a:lvl5pPr marL="1828800" indent="0">
              <a:buNone/>
              <a:defRPr lang="pt-BR" sz="1000"/>
            </a:lvl5pPr>
            <a:lvl6pPr marL="2286000" indent="0">
              <a:buNone/>
              <a:defRPr lang="pt-BR" sz="1000"/>
            </a:lvl6pPr>
            <a:lvl7pPr marL="2743200" indent="0">
              <a:buNone/>
              <a:defRPr lang="pt-BR" sz="1000"/>
            </a:lvl7pPr>
            <a:lvl8pPr marL="3200400" indent="0">
              <a:buNone/>
              <a:defRPr lang="pt-BR" sz="1000"/>
            </a:lvl8pPr>
            <a:lvl9pPr marL="3657600" indent="0">
              <a:buNone/>
              <a:defRPr lang="pt-BR" sz="1000"/>
            </a:lvl9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 rtlCol="0"/>
          <a:lstStyle>
            <a:lvl1pPr>
              <a:defRPr lang="pt-BR" sz="3200"/>
            </a:lvl1pPr>
            <a:lvl2pPr>
              <a:defRPr lang="pt-BR" sz="2800"/>
            </a:lvl2pPr>
            <a:lvl3pPr>
              <a:defRPr lang="pt-BR" sz="2400"/>
            </a:lvl3pPr>
            <a:lvl4pPr>
              <a:defRPr lang="pt-BR" sz="2000"/>
            </a:lvl4pPr>
            <a:lvl5pPr>
              <a:defRPr lang="pt-BR" sz="2000"/>
            </a:lvl5pPr>
            <a:lvl6pPr>
              <a:defRPr lang="pt-BR" sz="2000"/>
            </a:lvl6pPr>
            <a:lvl7pPr>
              <a:defRPr lang="pt-BR" sz="2000"/>
            </a:lvl7pPr>
            <a:lvl8pPr>
              <a:defRPr lang="pt-BR" sz="2000"/>
            </a:lvl8pPr>
            <a:lvl9pPr>
              <a:defRPr lang="pt-BR" sz="2000"/>
            </a:lvl9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rtlCol="0" anchor="b"/>
          <a:lstStyle>
            <a:lvl1pPr>
              <a:lnSpc>
                <a:spcPct val="100000"/>
              </a:lnSpc>
              <a:defRPr lang="pt-BR" sz="32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>
                <a:latin typeface="+mn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 rtlCol="0"/>
          <a:lstStyle>
            <a:lvl1pPr marL="0" indent="0">
              <a:buNone/>
              <a:defRPr lang="pt-BR" sz="1600"/>
            </a:lvl1pPr>
            <a:lvl2pPr marL="457200" indent="0">
              <a:buNone/>
              <a:defRPr lang="pt-BR" sz="1400"/>
            </a:lvl2pPr>
            <a:lvl3pPr marL="914400" indent="0">
              <a:buNone/>
              <a:defRPr lang="pt-BR" sz="1200"/>
            </a:lvl3pPr>
            <a:lvl4pPr marL="1371600" indent="0">
              <a:buNone/>
              <a:defRPr lang="pt-BR" sz="1000"/>
            </a:lvl4pPr>
            <a:lvl5pPr marL="1828800" indent="0">
              <a:buNone/>
              <a:defRPr lang="pt-BR" sz="1000"/>
            </a:lvl5pPr>
            <a:lvl6pPr marL="2286000" indent="0">
              <a:buNone/>
              <a:defRPr lang="pt-BR" sz="1000"/>
            </a:lvl6pPr>
            <a:lvl7pPr marL="2743200" indent="0">
              <a:buNone/>
              <a:defRPr lang="pt-BR" sz="1000"/>
            </a:lvl7pPr>
            <a:lvl8pPr marL="3200400" indent="0">
              <a:buNone/>
              <a:defRPr lang="pt-BR" sz="1000"/>
            </a:lvl8pPr>
            <a:lvl9pPr marL="3657600" indent="0">
              <a:buNone/>
              <a:defRPr lang="pt-BR" sz="1000"/>
            </a:lvl9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lang="pt-BR" sz="2800"/>
            </a:lvl1pPr>
            <a:lvl2pPr marL="457200" indent="0">
              <a:buNone/>
              <a:defRPr lang="pt-BR" sz="2800"/>
            </a:lvl2pPr>
            <a:lvl3pPr marL="914400" indent="0">
              <a:buNone/>
              <a:defRPr lang="pt-BR" sz="2400"/>
            </a:lvl3pPr>
            <a:lvl4pPr marL="1371600" indent="0">
              <a:buNone/>
              <a:defRPr lang="pt-BR" sz="2000"/>
            </a:lvl4pPr>
            <a:lvl5pPr marL="1828800" indent="0">
              <a:buNone/>
              <a:defRPr lang="pt-BR" sz="2000"/>
            </a:lvl5pPr>
            <a:lvl6pPr marL="2286000" indent="0">
              <a:buNone/>
              <a:defRPr lang="pt-BR" sz="2000"/>
            </a:lvl6pPr>
            <a:lvl7pPr marL="2743200" indent="0">
              <a:buNone/>
              <a:defRPr lang="pt-BR" sz="2000"/>
            </a:lvl7pPr>
            <a:lvl8pPr marL="3200400" indent="0">
              <a:buNone/>
              <a:defRPr lang="pt-BR" sz="2000"/>
            </a:lvl8pPr>
            <a:lvl9pPr marL="3657600" indent="0">
              <a:buNone/>
              <a:defRPr lang="pt-BR" sz="2000"/>
            </a:lvl9pPr>
          </a:lstStyle>
          <a:p>
            <a:pPr rtl="0"/>
            <a:r>
              <a:rPr lang="pt-BR"/>
              <a:t>Clique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orma Livre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" name="Forma Livre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orma Livre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4" name="Imagem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pt-BR" sz="36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pt-BR" sz="2400"/>
            </a:lvl1pPr>
            <a:lvl2pPr marL="347472">
              <a:lnSpc>
                <a:spcPct val="150000"/>
              </a:lnSpc>
              <a:spcBef>
                <a:spcPts val="0"/>
              </a:spcBef>
              <a:defRPr lang="pt-BR" sz="2000"/>
            </a:lvl2pPr>
            <a:lvl3pPr marL="685800">
              <a:lnSpc>
                <a:spcPct val="150000"/>
              </a:lnSpc>
              <a:spcBef>
                <a:spcPts val="0"/>
              </a:spcBef>
              <a:defRPr lang="pt-BR" sz="1800"/>
            </a:lvl3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pt-B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sz="45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sz="1600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orma livre: Forma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lvl="0" rtl="0"/>
              <a:endParaRPr lang="pt-BR" dirty="0"/>
            </a:p>
          </p:txBody>
        </p:sp>
        <p:sp>
          <p:nvSpPr>
            <p:cNvPr id="15" name="Forma livre: Forma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lvl="0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m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2" name="Título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rtlCol="0" anchor="ctr">
            <a:noAutofit/>
          </a:bodyPr>
          <a:lstStyle>
            <a:lvl1pPr algn="l">
              <a:lnSpc>
                <a:spcPct val="100000"/>
              </a:lnSpc>
              <a:defRPr lang="pt-BR" sz="3600" b="1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 rtlCol="0">
            <a:normAutofit/>
          </a:bodyPr>
          <a:lstStyle>
            <a:lvl1pPr marL="0" indent="0">
              <a:buNone/>
              <a:defRPr lang="pt-BR" sz="1800"/>
            </a:lvl1pPr>
          </a:lstStyle>
          <a:p>
            <a:pPr lvl="0" rtl="0"/>
            <a:r>
              <a:rPr lang="pt-BR"/>
              <a:t>Clique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 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sz="450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sz="1600" dirty="0"/>
          </a:p>
        </p:txBody>
      </p:sp>
      <p:sp>
        <p:nvSpPr>
          <p:cNvPr id="36" name="Forma Livre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3" name="Forma Livre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lvl="0" algn="ctr" rtl="0"/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pt-BR" sz="3600"/>
            </a:lvl1pPr>
          </a:lstStyle>
          <a:p>
            <a:pPr rtl="0"/>
            <a:r>
              <a:rPr lang="pt-BR"/>
              <a:t>Clique para adicionar o texto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t-BR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pt-BR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pt-BR" sz="2400"/>
            </a:lvl3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</p:txBody>
      </p:sp>
      <p:sp>
        <p:nvSpPr>
          <p:cNvPr id="52" name="Espaço Reservado para Imagem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 rtlCol="0">
            <a:normAutofit/>
          </a:bodyPr>
          <a:lstStyle>
            <a:lvl1pPr marL="0" indent="0">
              <a:buNone/>
              <a:defRPr lang="pt-BR" sz="1800"/>
            </a:lvl1pPr>
          </a:lstStyle>
          <a:p>
            <a:pPr lvl="0" rtl="0"/>
            <a:r>
              <a:rPr lang="pt-BR"/>
              <a:t>Clique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m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3" name="Forma livre: Forma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29" name="Forma Livre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31" name="Forma Livre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33" name="Imagem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rtlCol="0" anchor="b" anchorCtr="0">
            <a:noAutofit/>
          </a:bodyPr>
          <a:lstStyle>
            <a:lvl1pPr algn="l">
              <a:lnSpc>
                <a:spcPct val="100000"/>
              </a:lnSpc>
              <a:defRPr lang="pt-BR" sz="3600" b="1">
                <a:latin typeface="+mj-lt"/>
                <a:cs typeface="Arial" panose="020B0604020202020204" pitchFamily="34" charset="0"/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3" name="Espaço Reservado para Conteúdo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pt-BR" sz="1800"/>
            </a:lvl1pPr>
            <a:lvl2pPr>
              <a:spcBef>
                <a:spcPts val="1000"/>
              </a:spcBef>
              <a:defRPr lang="pt-BR" sz="1800"/>
            </a:lvl2pPr>
            <a:lvl3pPr>
              <a:spcBef>
                <a:spcPts val="1000"/>
              </a:spcBef>
              <a:defRPr lang="pt-BR" sz="1800"/>
            </a:lvl3pPr>
            <a:lvl4pPr>
              <a:spcBef>
                <a:spcPts val="1000"/>
              </a:spcBef>
              <a:defRPr lang="pt-BR" sz="1800"/>
            </a:lvl4pPr>
            <a:lvl5pPr>
              <a:spcBef>
                <a:spcPts val="10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8" name="Espaço Reservado para o Número do Slide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pt-B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pt-BR" sz="36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1" name="Imagem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pic>
        <p:nvPicPr>
          <p:cNvPr id="13" name="Imagem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orma livre: Forma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17" name="Imagem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pic>
        <p:nvPicPr>
          <p:cNvPr id="19" name="Imagem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Espaço Reservado para o Número do Slide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pt-B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t-BR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pt-BR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pt-BR" sz="2400"/>
            </a:lvl3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rma Livre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Forma Livre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Forma Livre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Forma Livre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Título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pt-BR" sz="36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9" name="Espaço Reservado para o Número do Slide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pt-B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23" name="Espaço Reservado para Conteúdo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pt-BR" sz="1800"/>
            </a:lvl1pPr>
            <a:lvl2pPr marL="283464" indent="-283464">
              <a:spcBef>
                <a:spcPts val="1000"/>
              </a:spcBef>
              <a:defRPr lang="pt-BR" sz="1800"/>
            </a:lvl2pPr>
            <a:lvl3pPr marL="283464" indent="-283464">
              <a:spcBef>
                <a:spcPts val="1000"/>
              </a:spcBef>
              <a:defRPr lang="pt-BR" sz="1800"/>
            </a:lvl3pPr>
            <a:lvl4pPr marL="283464" indent="-283464">
              <a:spcBef>
                <a:spcPts val="1000"/>
              </a:spcBef>
              <a:defRPr lang="pt-BR" sz="1800"/>
            </a:lvl4pPr>
            <a:lvl5pPr marL="283464" indent="-283464">
              <a:spcBef>
                <a:spcPts val="10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5" name="Espaço Reservado para Conteúdo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pt-BR" sz="1800"/>
            </a:lvl1pPr>
            <a:lvl2pPr marL="283464" indent="-283464">
              <a:spcBef>
                <a:spcPts val="1000"/>
              </a:spcBef>
              <a:defRPr lang="pt-BR" sz="1800"/>
            </a:lvl2pPr>
            <a:lvl3pPr marL="283464" indent="-283464">
              <a:spcBef>
                <a:spcPts val="1000"/>
              </a:spcBef>
              <a:defRPr lang="pt-BR" sz="1800"/>
            </a:lvl3pPr>
            <a:lvl4pPr marL="283464" indent="-283464">
              <a:spcBef>
                <a:spcPts val="1000"/>
              </a:spcBef>
              <a:defRPr lang="pt-BR" sz="1800"/>
            </a:lvl4pPr>
            <a:lvl5pPr marL="283464" indent="-283464">
              <a:spcBef>
                <a:spcPts val="10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ângulo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sz="450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sz="16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pt-BR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 rtlCol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lang="pt-BR"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lang="pt-BR"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lang="pt-BR"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lang="pt-BR" sz="1800"/>
            </a:lvl4pPr>
            <a:lvl5pPr indent="-283464">
              <a:spcBef>
                <a:spcPts val="10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pt-BR" sz="1800"/>
            </a:lvl1pPr>
            <a:lvl2pPr indent="-283464">
              <a:spcBef>
                <a:spcPts val="1000"/>
              </a:spcBef>
              <a:defRPr lang="pt-BR" sz="1800"/>
            </a:lvl2pPr>
            <a:lvl3pPr indent="-283464">
              <a:spcBef>
                <a:spcPts val="1000"/>
              </a:spcBef>
              <a:defRPr lang="pt-BR" sz="1800"/>
            </a:lvl3pPr>
            <a:lvl4pPr indent="-283464">
              <a:spcBef>
                <a:spcPts val="1000"/>
              </a:spcBef>
              <a:defRPr lang="pt-BR" sz="1800"/>
            </a:lvl4pPr>
            <a:lvl5pPr indent="-283464">
              <a:spcBef>
                <a:spcPts val="10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31" name="Espaço Reservado para Imagem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>
            <a:lvl1pPr marL="0" indent="0">
              <a:buNone/>
              <a:defRPr lang="pt-BR" sz="1800"/>
            </a:lvl1pPr>
          </a:lstStyle>
          <a:p>
            <a:pPr lvl="0" rtl="0"/>
            <a:r>
              <a:rPr lang="pt-BR"/>
              <a:t>Clique para adicionar uma imagem</a:t>
            </a:r>
          </a:p>
        </p:txBody>
      </p: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orma livre: Forma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lvl="0" rtl="0"/>
              <a:endParaRPr lang="pt-BR" dirty="0"/>
            </a:p>
          </p:txBody>
        </p:sp>
        <p:sp>
          <p:nvSpPr>
            <p:cNvPr id="21" name="Forma livre: Forma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lvl="0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2" name="Forma livre: Forma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lvl="0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m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44" name="Espaço Reservado para o Número do Slide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pt-B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vre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26" name="Imagem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14" name="Forma Livre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pic>
        <p:nvPicPr>
          <p:cNvPr id="21" name="Imagem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orma Livre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pt-BR" sz="3600" b="1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0" name="Espaço Reservado para Conteúdo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t-BR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pt-BR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pt-BR" sz="2400"/>
            </a:lvl3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 rtlCol="0">
            <a:normAutofit/>
          </a:bodyPr>
          <a:lstStyle>
            <a:lvl1pPr marL="0" indent="0">
              <a:buNone/>
              <a:defRPr lang="pt-BR" sz="18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0" name="Espaço Reservado para o Número do Slide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pt-B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lang="pt-BR"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lang="pt-BR"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pt-BR"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pt-BR"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pt-BR"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pt-BR"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pt-BR"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ysmarcio/elit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2931" y="810227"/>
            <a:ext cx="5746140" cy="3831221"/>
          </a:xfrm>
        </p:spPr>
        <p:txBody>
          <a:bodyPr rtlCol="0" anchor="ctr"/>
          <a:lstStyle>
            <a:defPPr>
              <a:defRPr lang="pt-BR"/>
            </a:defPPr>
          </a:lstStyle>
          <a:p>
            <a:pPr rtl="0"/>
            <a:r>
              <a:rPr lang="pt-BR" dirty="0"/>
              <a:t>Tutorial</a:t>
            </a:r>
            <a:br>
              <a:rPr lang="pt-BR" dirty="0"/>
            </a:br>
            <a:r>
              <a:rPr lang="pt-BR" sz="1800" dirty="0"/>
              <a:t>Grupo elite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C8A84B-2C67-AFC6-3D60-5CE138F5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ARQUIVOS .CSV 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425741-F54F-089B-EA06-B1F0933C0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7168896" cy="320734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/>
              <a:t>Plataforma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/>
              <a:t>Mercado de Jogos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/>
              <a:t>Vendas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/>
              <a:t>Classificação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/>
              <a:t>Games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800" dirty="0"/>
          </a:p>
          <a:p>
            <a:r>
              <a:rPr lang="pt-BR" sz="1800" dirty="0"/>
              <a:t>Encontre esses arquivos no </a:t>
            </a:r>
            <a:r>
              <a:rPr lang="pt-BR" sz="1800" dirty="0" err="1"/>
              <a:t>Github</a:t>
            </a:r>
            <a:r>
              <a:rPr lang="pt-BR" sz="1800" dirty="0"/>
              <a:t>: </a:t>
            </a:r>
            <a:r>
              <a:rPr lang="pt-BR" sz="1800" dirty="0">
                <a:hlinkClick r:id="rId2"/>
              </a:rPr>
              <a:t>Link</a:t>
            </a:r>
            <a:endParaRPr lang="pt-BR" sz="1800" dirty="0"/>
          </a:p>
          <a:p>
            <a:endParaRPr lang="pt-BR" sz="18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913E7A-190E-B65B-6CDE-22C810CC8E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8F63A3B-78C7-47BE-AE5E-E10140E04643}" type="slidenum">
              <a:rPr lang="pt-BR" smtClean="0"/>
              <a:pPr rtl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178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3D2AD-7CD7-1F78-6BD9-7C1209CD1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A PASSO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28787A-CFF1-7FE9-329E-9CF2CC74B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2660641"/>
            <a:ext cx="7001131" cy="3410712"/>
          </a:xfrm>
        </p:spPr>
        <p:txBody>
          <a:bodyPr>
            <a:norm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pt-BR" sz="1400" dirty="0"/>
              <a:t>Ativar </a:t>
            </a:r>
            <a:r>
              <a:rPr lang="pt-BR" sz="1400" dirty="0" err="1"/>
              <a:t>mysql</a:t>
            </a:r>
            <a:r>
              <a:rPr lang="pt-BR" sz="1400" dirty="0"/>
              <a:t> no </a:t>
            </a:r>
            <a:r>
              <a:rPr lang="pt-BR" sz="1400" dirty="0" err="1"/>
              <a:t>xampp</a:t>
            </a:r>
            <a:r>
              <a:rPr lang="pt-BR" sz="1400" dirty="0"/>
              <a:t> (Para que posso fazer o tutorial).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/>
              <a:t>Abra o </a:t>
            </a:r>
            <a:r>
              <a:rPr lang="pt-BR" sz="1400" dirty="0" err="1"/>
              <a:t>sqlworkbench</a:t>
            </a:r>
            <a:r>
              <a:rPr lang="pt-BR" sz="1400" dirty="0"/>
              <a:t>.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400" dirty="0"/>
              <a:t>Execute uma query no “</a:t>
            </a:r>
            <a:r>
              <a:rPr lang="pt-BR" sz="1400" dirty="0" err="1"/>
              <a:t>sqlworkbench</a:t>
            </a:r>
            <a:r>
              <a:rPr lang="pt-BR" sz="1400" dirty="0"/>
              <a:t>”.</a:t>
            </a:r>
          </a:p>
          <a:p>
            <a:pPr algn="just"/>
            <a:r>
              <a:rPr lang="pt-BR" sz="1400" dirty="0"/>
              <a:t>*</a:t>
            </a:r>
            <a:r>
              <a:rPr lang="pt-BR" sz="1400" dirty="0" err="1"/>
              <a:t>Obs</a:t>
            </a:r>
            <a:r>
              <a:rPr lang="pt-BR" sz="1400" dirty="0"/>
              <a:t>: Execute o comando: use + (o nome do </a:t>
            </a:r>
            <a:r>
              <a:rPr lang="pt-BR" sz="1400" dirty="0" err="1"/>
              <a:t>bancodedados</a:t>
            </a:r>
            <a:r>
              <a:rPr lang="pt-BR" sz="1400" dirty="0"/>
              <a:t>)</a:t>
            </a:r>
            <a:br>
              <a:rPr lang="pt-BR" sz="1400" dirty="0"/>
            </a:br>
            <a:r>
              <a:rPr lang="pt-BR" sz="1400" dirty="0"/>
              <a:t>4.     Execute o comando: use </a:t>
            </a:r>
            <a:r>
              <a:rPr lang="pt-BR" sz="1400" dirty="0" err="1"/>
              <a:t>vendadejogos</a:t>
            </a:r>
            <a:endParaRPr lang="pt-BR" sz="1400" dirty="0"/>
          </a:p>
          <a:p>
            <a:pPr algn="just"/>
            <a:r>
              <a:rPr lang="pt-BR" sz="1400" dirty="0"/>
              <a:t>*</a:t>
            </a:r>
            <a:r>
              <a:rPr lang="pt-BR" sz="1400" dirty="0" err="1"/>
              <a:t>Obs</a:t>
            </a:r>
            <a:r>
              <a:rPr lang="pt-BR" sz="1400" dirty="0"/>
              <a:t>: Devido a uma dificuldade na importação tivemos que fazer a importação de tabela por tabela. </a:t>
            </a:r>
          </a:p>
          <a:p>
            <a:pPr marL="342900" indent="-342900" algn="just">
              <a:buAutoNum type="arabicPeriod" startAt="5"/>
            </a:pPr>
            <a:r>
              <a:rPr lang="pt-BR" sz="1400" dirty="0"/>
              <a:t>Vamos usar o “</a:t>
            </a:r>
            <a:r>
              <a:rPr lang="pt-BR" sz="1400" dirty="0" err="1"/>
              <a:t>Select</a:t>
            </a:r>
            <a:r>
              <a:rPr lang="pt-BR" sz="1400" dirty="0"/>
              <a:t>” para fazer as consultas das tabelas.</a:t>
            </a:r>
          </a:p>
          <a:p>
            <a:pPr marL="342900" indent="-342900" algn="just">
              <a:buAutoNum type="arabicPeriod" startAt="5"/>
            </a:pPr>
            <a:r>
              <a:rPr lang="pt-BR" sz="1400" dirty="0"/>
              <a:t>Exemplo: </a:t>
            </a:r>
            <a:r>
              <a:rPr lang="pt-BR" sz="1400" dirty="0" err="1"/>
              <a:t>select</a:t>
            </a:r>
            <a:r>
              <a:rPr lang="pt-BR" sz="1400" dirty="0"/>
              <a:t> * </a:t>
            </a:r>
            <a:r>
              <a:rPr lang="pt-BR" sz="1400" dirty="0" err="1"/>
              <a:t>from</a:t>
            </a:r>
            <a:r>
              <a:rPr lang="pt-BR" sz="1400" dirty="0"/>
              <a:t> </a:t>
            </a:r>
            <a:r>
              <a:rPr lang="pt-BR" sz="1400" dirty="0" err="1"/>
              <a:t>classificacao</a:t>
            </a:r>
            <a:r>
              <a:rPr lang="pt-BR" sz="1400" dirty="0"/>
              <a:t> 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1400" dirty="0"/>
              <a:t>Continuação próximo slide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01F58E9-D173-7CA9-3BEF-CF96DA7527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8F63A3B-78C7-47BE-AE5E-E10140E04643}" type="slidenum">
              <a:rPr lang="pt-BR" smtClean="0"/>
              <a:pPr rtl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8445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Interface gráfica do usuário, Texto&#10;&#10;Descrição gerada automaticamente com confiança média">
            <a:extLst>
              <a:ext uri="{FF2B5EF4-FFF2-40B4-BE49-F238E27FC236}">
                <a16:creationId xmlns:a16="http://schemas.microsoft.com/office/drawing/2014/main" id="{D2BC0141-43D9-0C6C-CBD2-507B8EE32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74" y="928688"/>
            <a:ext cx="4918894" cy="16940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F2A9EF-A7E2-E26A-F742-27B050BE0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57199"/>
            <a:ext cx="7662672" cy="5312665"/>
          </a:xfrm>
        </p:spPr>
        <p:txBody>
          <a:bodyPr/>
          <a:lstStyle/>
          <a:p>
            <a:pPr marL="342900" indent="-342900">
              <a:buAutoNum type="arabicPeriod" startAt="7"/>
            </a:pPr>
            <a:r>
              <a:rPr lang="pt-BR" sz="1400" dirty="0"/>
              <a:t>Ele irá fazer a consulta na tabela e exibiria o conteúdo dela, como na imagem a seguir</a:t>
            </a:r>
          </a:p>
          <a:p>
            <a:pPr marL="342900" indent="-342900">
              <a:buAutoNum type="arabicPeriod" startAt="7"/>
            </a:pPr>
            <a:endParaRPr lang="pt-BR" sz="1400" dirty="0"/>
          </a:p>
          <a:p>
            <a:pPr marL="342900" indent="-342900">
              <a:buAutoNum type="arabicPeriod" startAt="7"/>
            </a:pPr>
            <a:endParaRPr lang="pt-BR" sz="1400" dirty="0"/>
          </a:p>
          <a:p>
            <a:pPr marL="342900" indent="-342900">
              <a:buAutoNum type="arabicPeriod" startAt="7"/>
            </a:pPr>
            <a:endParaRPr lang="pt-BR" sz="1400" dirty="0"/>
          </a:p>
          <a:p>
            <a:pPr marL="342900" indent="-342900">
              <a:buAutoNum type="arabicPeriod" startAt="7"/>
            </a:pPr>
            <a:endParaRPr lang="pt-BR" sz="1400" dirty="0"/>
          </a:p>
          <a:p>
            <a:pPr marL="342900" indent="-342900">
              <a:buAutoNum type="arabicPeriod" startAt="7"/>
            </a:pPr>
            <a:endParaRPr lang="pt-BR" sz="1400" dirty="0"/>
          </a:p>
          <a:p>
            <a:pPr marL="342900" indent="-342900">
              <a:buAutoNum type="arabicPeriod" startAt="7"/>
            </a:pPr>
            <a:endParaRPr lang="pt-BR" sz="1400" dirty="0"/>
          </a:p>
          <a:p>
            <a:pPr marL="342900" indent="-342900">
              <a:buAutoNum type="arabicPeriod" startAt="7"/>
            </a:pPr>
            <a:r>
              <a:rPr lang="pt-BR" sz="1400" dirty="0"/>
              <a:t>Clique no ícone do </a:t>
            </a:r>
            <a:r>
              <a:rPr lang="pt-BR" sz="1400" dirty="0" err="1"/>
              <a:t>diskette</a:t>
            </a:r>
            <a:r>
              <a:rPr lang="pt-BR" sz="1400" dirty="0"/>
              <a:t>  e ele irar fazer o comando de Exportação. </a:t>
            </a:r>
          </a:p>
          <a:p>
            <a:pPr marL="342900" indent="-342900">
              <a:buAutoNum type="arabicPeriod" startAt="7"/>
            </a:pPr>
            <a:r>
              <a:rPr lang="pt-BR" sz="1400" dirty="0"/>
              <a:t>Aparecerá o diretório onde você quer alocado e que tipo de arquivo você quer salvar.</a:t>
            </a:r>
          </a:p>
          <a:p>
            <a:pPr marL="342900" indent="-342900">
              <a:buAutoNum type="arabicPeriod" startAt="7"/>
            </a:pPr>
            <a:r>
              <a:rPr lang="pt-BR" sz="1400" dirty="0"/>
              <a:t>Você tem como opção de salvar em .</a:t>
            </a:r>
            <a:r>
              <a:rPr lang="pt-BR" sz="1400" dirty="0" err="1"/>
              <a:t>csv</a:t>
            </a:r>
            <a:r>
              <a:rPr lang="pt-BR" sz="1400" dirty="0"/>
              <a:t> ou </a:t>
            </a:r>
            <a:r>
              <a:rPr lang="pt-BR" sz="1400" dirty="0" err="1"/>
              <a:t>Json</a:t>
            </a:r>
            <a:r>
              <a:rPr lang="pt-BR" sz="1400" dirty="0"/>
              <a:t>, no nosso caso salvamos em .</a:t>
            </a:r>
            <a:r>
              <a:rPr lang="pt-BR" sz="1400" dirty="0" err="1"/>
              <a:t>csv</a:t>
            </a:r>
            <a:r>
              <a:rPr lang="pt-BR" sz="1400" dirty="0"/>
              <a:t> </a:t>
            </a:r>
          </a:p>
          <a:p>
            <a:pPr marL="342900" indent="-342900">
              <a:buAutoNum type="arabicPeriod" startAt="7"/>
            </a:pPr>
            <a:r>
              <a:rPr lang="pt-BR" sz="1400" dirty="0"/>
              <a:t>Após repetir esse processo para todas as tabelas, eles se encontraram no seu diretório.</a:t>
            </a:r>
          </a:p>
          <a:p>
            <a:r>
              <a:rPr lang="pt-BR" sz="1400" dirty="0"/>
              <a:t>*</a:t>
            </a:r>
            <a:r>
              <a:rPr lang="pt-BR" sz="1400" dirty="0" err="1"/>
              <a:t>Obs</a:t>
            </a:r>
            <a:r>
              <a:rPr lang="pt-BR" sz="1400" dirty="0"/>
              <a:t>: Existe duas forma de inserir dados no </a:t>
            </a:r>
            <a:r>
              <a:rPr lang="pt-BR" sz="1400" dirty="0" err="1"/>
              <a:t>mongodb</a:t>
            </a:r>
            <a:r>
              <a:rPr lang="pt-BR" sz="1400" dirty="0"/>
              <a:t>: Pelo </a:t>
            </a:r>
            <a:r>
              <a:rPr lang="pt-BR" sz="1400" dirty="0" err="1"/>
              <a:t>mongodbcompass</a:t>
            </a:r>
            <a:r>
              <a:rPr lang="pt-BR" sz="1400" dirty="0"/>
              <a:t> ou </a:t>
            </a:r>
            <a:r>
              <a:rPr lang="pt-BR" sz="1400" dirty="0" err="1"/>
              <a:t>mongosch</a:t>
            </a:r>
            <a:r>
              <a:rPr lang="pt-BR" sz="1400" dirty="0"/>
              <a:t>(Utilizaremos o </a:t>
            </a:r>
            <a:r>
              <a:rPr lang="pt-BR" sz="1400" dirty="0" err="1"/>
              <a:t>mongocompass</a:t>
            </a:r>
            <a:r>
              <a:rPr lang="pt-BR" sz="1400" dirty="0"/>
              <a:t> por um ser uma interface gráfica do </a:t>
            </a:r>
            <a:r>
              <a:rPr lang="pt-BR" sz="1400" dirty="0" err="1"/>
              <a:t>mongodb</a:t>
            </a:r>
            <a:r>
              <a:rPr lang="pt-BR" sz="1400" dirty="0"/>
              <a:t>)</a:t>
            </a:r>
          </a:p>
          <a:p>
            <a:pPr marL="342900" indent="-342900">
              <a:buAutoNum type="arabicPeriod" startAt="12"/>
            </a:pPr>
            <a:r>
              <a:rPr lang="pt-BR" sz="1400" dirty="0"/>
              <a:t>Faça a sua conexão no </a:t>
            </a:r>
            <a:r>
              <a:rPr lang="pt-BR" sz="1400" dirty="0" err="1"/>
              <a:t>localhost</a:t>
            </a:r>
            <a:r>
              <a:rPr lang="pt-BR" sz="1400" dirty="0"/>
              <a:t> e após isso crie um banco de dados e insira às suas coleções (tabelas)  </a:t>
            </a:r>
          </a:p>
          <a:p>
            <a:endParaRPr lang="pt-BR" sz="1400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3EF1D93-CFEA-4AB4-601F-6EA1AA3C7A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8F63A3B-78C7-47BE-AE5E-E10140E04643}" type="slidenum">
              <a:rPr lang="pt-BR" smtClean="0"/>
              <a:pPr rtl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4193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D177E41B-EB36-46FB-52E3-21416F19C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988" y="616252"/>
            <a:ext cx="3537012" cy="17850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Imagem 12" descr="Interface gráfica do usuário, Tabela&#10;&#10;Descrição gerada automaticamente">
            <a:extLst>
              <a:ext uri="{FF2B5EF4-FFF2-40B4-BE49-F238E27FC236}">
                <a16:creationId xmlns:a16="http://schemas.microsoft.com/office/drawing/2014/main" id="{45683A51-48F7-6E55-92BA-DBF8EA48B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308" y="3173395"/>
            <a:ext cx="3537012" cy="22962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288EF6A-2CCE-DBBD-CF52-15538B7C2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55308" y="17028"/>
            <a:ext cx="9030139" cy="68409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400" dirty="0"/>
              <a:t>13. Faça a nomeação conforme está no </a:t>
            </a:r>
            <a:r>
              <a:rPr lang="pt-BR" sz="1400" dirty="0" err="1"/>
              <a:t>sqlworkbench</a:t>
            </a:r>
            <a:endParaRPr lang="pt-BR" sz="1400" dirty="0"/>
          </a:p>
          <a:p>
            <a:pPr marL="0" indent="0">
              <a:buNone/>
            </a:pPr>
            <a:r>
              <a:rPr lang="pt-BR" sz="1400" dirty="0"/>
              <a:t>14. Clique na coleção e ela abrir a interface; Segue a imagem abaixo</a:t>
            </a:r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r>
              <a:rPr lang="pt-BR" sz="1400" dirty="0"/>
              <a:t>15. Para fazer a importação dos dados cline em: “</a:t>
            </a:r>
            <a:r>
              <a:rPr lang="pt-BR" sz="1400" dirty="0" err="1"/>
              <a:t>Import</a:t>
            </a:r>
            <a:r>
              <a:rPr lang="pt-BR" sz="1400" dirty="0"/>
              <a:t> Data” ou “</a:t>
            </a:r>
            <a:r>
              <a:rPr lang="pt-BR" sz="1400" dirty="0" err="1"/>
              <a:t>Add</a:t>
            </a:r>
            <a:r>
              <a:rPr lang="pt-BR" sz="1400" dirty="0"/>
              <a:t> Data”</a:t>
            </a:r>
          </a:p>
          <a:p>
            <a:pPr marL="342900" indent="-342900">
              <a:buAutoNum type="arabicPeriod" startAt="16"/>
            </a:pPr>
            <a:r>
              <a:rPr lang="pt-BR" sz="1400" dirty="0"/>
              <a:t>Selecione a tabela antiga do banco de dados, exemplo: pegue a tabela ‘</a:t>
            </a:r>
            <a:r>
              <a:rPr lang="pt-BR" sz="1400" dirty="0" err="1"/>
              <a:t>classificacao</a:t>
            </a:r>
            <a:r>
              <a:rPr lang="pt-BR" sz="1400" dirty="0"/>
              <a:t>’ e a importe ela na coleção </a:t>
            </a:r>
            <a:r>
              <a:rPr lang="pt-BR" sz="1400" dirty="0" err="1"/>
              <a:t>classificacao</a:t>
            </a:r>
            <a:r>
              <a:rPr lang="pt-BR" sz="1400" dirty="0"/>
              <a:t>; segue foto a seguir</a:t>
            </a:r>
          </a:p>
          <a:p>
            <a:pPr marL="342900" indent="-342900">
              <a:buAutoNum type="arabicPeriod" startAt="16"/>
            </a:pPr>
            <a:endParaRPr lang="pt-BR" sz="1400" dirty="0"/>
          </a:p>
          <a:p>
            <a:pPr marL="342900" indent="-342900">
              <a:buAutoNum type="arabicPeriod" startAt="16"/>
            </a:pPr>
            <a:endParaRPr lang="pt-BR" sz="1400" dirty="0"/>
          </a:p>
          <a:p>
            <a:pPr marL="342900" indent="-342900">
              <a:buAutoNum type="arabicPeriod" startAt="16"/>
            </a:pPr>
            <a:endParaRPr lang="pt-BR" sz="1400" dirty="0"/>
          </a:p>
          <a:p>
            <a:pPr marL="342900" indent="-342900">
              <a:buAutoNum type="arabicPeriod" startAt="16"/>
            </a:pPr>
            <a:endParaRPr lang="pt-BR" sz="1400" dirty="0"/>
          </a:p>
          <a:p>
            <a:pPr marL="342900" indent="-342900">
              <a:buAutoNum type="arabicPeriod" startAt="16"/>
            </a:pPr>
            <a:endParaRPr lang="pt-BR" sz="1400" dirty="0"/>
          </a:p>
          <a:p>
            <a:pPr marL="342900" indent="-342900">
              <a:buAutoNum type="arabicPeriod" startAt="16"/>
            </a:pPr>
            <a:endParaRPr lang="pt-BR" sz="1400" dirty="0"/>
          </a:p>
          <a:p>
            <a:pPr marL="342900" indent="-342900">
              <a:buAutoNum type="arabicPeriod" startAt="16"/>
            </a:pPr>
            <a:endParaRPr lang="pt-BR" sz="1400" dirty="0"/>
          </a:p>
          <a:p>
            <a:pPr marL="342900" indent="-342900">
              <a:buAutoNum type="arabicPeriod" startAt="16"/>
            </a:pPr>
            <a:r>
              <a:rPr lang="pt-BR" sz="1400" dirty="0"/>
              <a:t>Aparecerá todos os atributos-campos</a:t>
            </a:r>
          </a:p>
          <a:p>
            <a:pPr marL="342900" indent="-342900">
              <a:buAutoNum type="arabicPeriod" startAt="16"/>
            </a:pP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52979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80A6BE-4863-F5B1-D005-13782A05B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46165" y="-1"/>
            <a:ext cx="8546708" cy="5523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400" dirty="0"/>
              <a:t>18. Faça a importação de tudo, faça isso para todas as coleções e com as suas receptivas tabelas</a:t>
            </a:r>
          </a:p>
          <a:p>
            <a:pPr marL="0" indent="0">
              <a:buNone/>
            </a:pPr>
            <a:r>
              <a:rPr lang="pt-BR" sz="1400" dirty="0"/>
              <a:t>19. Você agora possui todo o banco de dados 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E7EACDF-9413-6F08-DE81-A1ECFE5D7D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8F63A3B-78C7-47BE-AE5E-E10140E04643}" type="slidenum">
              <a:rPr lang="pt-BR" smtClean="0"/>
              <a:pPr rtl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1551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3213716" cy="2727709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893082_TF78438558_Win32" id="{A0A66991-B50D-4EFF-8B65-B5A110988411}" vid="{FC4C1A53-E1A3-4FF8-9D09-7590C6BEDD1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{AB347AA6-01B1-4971-B0E9-FAB1DD0473FB}tf78438558_win32</Template>
  <TotalTime>76</TotalTime>
  <Words>358</Words>
  <Application>Microsoft Office PowerPoint</Application>
  <PresentationFormat>Widescreen</PresentationFormat>
  <Paragraphs>55</Paragraphs>
  <Slides>7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Calibri</vt:lpstr>
      <vt:lpstr>Sabon Next LT</vt:lpstr>
      <vt:lpstr>Wingdings</vt:lpstr>
      <vt:lpstr>Personalizado</vt:lpstr>
      <vt:lpstr>Tutorial Grupo elite</vt:lpstr>
      <vt:lpstr>ARQUIVOS .CSV  </vt:lpstr>
      <vt:lpstr>PASSO A PASSO</vt:lpstr>
      <vt:lpstr>Apresentação do PowerPoint</vt:lpstr>
      <vt:lpstr>Apresentação do PowerPoint</vt:lpstr>
      <vt:lpstr>Apresentação do PowerPoint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Grupo elite</dc:title>
  <dc:subject/>
  <dc:creator>Pedro Victor Teixeira Bruno</dc:creator>
  <cp:lastModifiedBy>Pedro Victor Teixeira Bruno</cp:lastModifiedBy>
  <cp:revision>2</cp:revision>
  <dcterms:created xsi:type="dcterms:W3CDTF">2024-05-09T00:48:27Z</dcterms:created>
  <dcterms:modified xsi:type="dcterms:W3CDTF">2024-05-09T02:06:13Z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