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7a6c6f8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7a6c6f8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7a6c6f85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7a6c6f85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7a6c6f85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7a6c6f85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7a6c6f85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7a6c6f85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аудитории пользователей Netflix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9731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Дата: 19.02.2025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Выполнил: Арыстан</a:t>
            </a:r>
            <a:endParaRPr b="1" sz="4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Гендерное распределение</a:t>
            </a:r>
            <a:endParaRPr sz="2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37475" y="2078875"/>
            <a:ext cx="3880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графике представлено распределение пользователей по полу. Анализ показывает, что количество мужчин и женщин среди подписчиков Netflix приблизительно равное, что свидетельствует о широкой привлекательности сервиса среди обоих полов.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75" y="2012921"/>
            <a:ext cx="3499150" cy="27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устройства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4498625" y="2078875"/>
            <a:ext cx="3919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устройства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Анализ показал, что пользователи Netflix одинаково используют все типы устройств — мобильные телефоны, компьютеры, телевизоры и планшеты. Доля каждого устройства составляет около 25% от общего числа пользователей.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950" y="1818096"/>
            <a:ext cx="3104500" cy="32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подписок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407675" y="2078875"/>
            <a:ext cx="3010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диаграмме ниже показано распределение пользователей по типам подписок. Большинство пользователей выбирают базовую подписку (40%), стандартная и премиальная подписки имеют приблизительно равное количество подписчиков — 30.7% и 29.3% соответственно.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725" y="1934950"/>
            <a:ext cx="2916399" cy="309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 и заключение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выводы</a:t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Большинство пользователей Netflix находятся в возрасте 20–40 лет.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Пол</a:t>
            </a:r>
            <a:r>
              <a:rPr lang="ru"/>
              <a:t>о</a:t>
            </a:r>
            <a:r>
              <a:rPr lang="ru"/>
              <a:t>вина аудитории использует мобильные устройства для просмотра контента.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Распределение полов приблизительно равномерное.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Все устройства используются в равной степени (по 25%).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Самая популярная подписка — Basic (40%), Standard и Premium примерно равны (30.7% и 29.3%).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Заключение:</a:t>
            </a:r>
            <a:br>
              <a:rPr lang="ru"/>
            </a:br>
            <a:r>
              <a:rPr lang="ru"/>
              <a:t>Данный анализ позволяет лучше понимать аудиторию Netflix. Полученные данные могут быть использованы для таргетированной рекламы, персонализированных рекомендаций и улучшения пользовательского опыта. Будущие исследования могут включать анализ предпочтений контента, времени активности пользователей и влияния подписок на активность.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