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1" r:id="rId5"/>
    <p:sldId id="271" r:id="rId6"/>
    <p:sldId id="269" r:id="rId7"/>
    <p:sldId id="264" r:id="rId8"/>
    <p:sldId id="265" r:id="rId9"/>
    <p:sldId id="27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8C753-F72B-4DE4-AE74-53FCF2077F3A}" v="147" dt="2021-08-04T14:00:00.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el Abautret" userId="f4c5306dde605dda" providerId="LiveId" clId="{A5B8C753-F72B-4DE4-AE74-53FCF2077F3A}"/>
    <pc:docChg chg="undo custSel addSld delSld modSld">
      <pc:chgData name="Armel Abautret" userId="f4c5306dde605dda" providerId="LiveId" clId="{A5B8C753-F72B-4DE4-AE74-53FCF2077F3A}" dt="2021-08-15T15:03:18.512" v="7699" actId="20577"/>
      <pc:docMkLst>
        <pc:docMk/>
      </pc:docMkLst>
      <pc:sldChg chg="modSp mod">
        <pc:chgData name="Armel Abautret" userId="f4c5306dde605dda" providerId="LiveId" clId="{A5B8C753-F72B-4DE4-AE74-53FCF2077F3A}" dt="2021-08-04T14:03:12.319" v="6891" actId="20577"/>
        <pc:sldMkLst>
          <pc:docMk/>
          <pc:sldMk cId="3377812848" sldId="256"/>
        </pc:sldMkLst>
        <pc:spChg chg="mod">
          <ac:chgData name="Armel Abautret" userId="f4c5306dde605dda" providerId="LiveId" clId="{A5B8C753-F72B-4DE4-AE74-53FCF2077F3A}" dt="2021-08-04T14:02:56.474" v="6889" actId="14100"/>
          <ac:spMkLst>
            <pc:docMk/>
            <pc:sldMk cId="3377812848" sldId="256"/>
            <ac:spMk id="2" creationId="{48B05C94-6CC4-44A5-8B53-DA66D92DBF2C}"/>
          </ac:spMkLst>
        </pc:spChg>
        <pc:spChg chg="mod">
          <ac:chgData name="Armel Abautret" userId="f4c5306dde605dda" providerId="LiveId" clId="{A5B8C753-F72B-4DE4-AE74-53FCF2077F3A}" dt="2021-08-04T14:03:12.319" v="6891" actId="20577"/>
          <ac:spMkLst>
            <pc:docMk/>
            <pc:sldMk cId="3377812848" sldId="256"/>
            <ac:spMk id="3" creationId="{7485024A-7F86-412B-B535-EC4058B94BD0}"/>
          </ac:spMkLst>
        </pc:spChg>
      </pc:sldChg>
      <pc:sldChg chg="del">
        <pc:chgData name="Armel Abautret" userId="f4c5306dde605dda" providerId="LiveId" clId="{A5B8C753-F72B-4DE4-AE74-53FCF2077F3A}" dt="2021-08-03T14:37:17.004" v="984" actId="2696"/>
        <pc:sldMkLst>
          <pc:docMk/>
          <pc:sldMk cId="4250814725" sldId="258"/>
        </pc:sldMkLst>
      </pc:sldChg>
      <pc:sldChg chg="addSp delSp modSp mod">
        <pc:chgData name="Armel Abautret" userId="f4c5306dde605dda" providerId="LiveId" clId="{A5B8C753-F72B-4DE4-AE74-53FCF2077F3A}" dt="2021-08-04T15:55:33.189" v="6896" actId="20577"/>
        <pc:sldMkLst>
          <pc:docMk/>
          <pc:sldMk cId="1616773528" sldId="259"/>
        </pc:sldMkLst>
        <pc:spChg chg="mod">
          <ac:chgData name="Armel Abautret" userId="f4c5306dde605dda" providerId="LiveId" clId="{A5B8C753-F72B-4DE4-AE74-53FCF2077F3A}" dt="2021-08-04T15:55:33.189" v="6896" actId="20577"/>
          <ac:spMkLst>
            <pc:docMk/>
            <pc:sldMk cId="1616773528" sldId="259"/>
            <ac:spMk id="2" creationId="{D28507A6-D819-4E97-A3A5-21325B0B5EF1}"/>
          </ac:spMkLst>
        </pc:spChg>
        <pc:spChg chg="mod">
          <ac:chgData name="Armel Abautret" userId="f4c5306dde605dda" providerId="LiveId" clId="{A5B8C753-F72B-4DE4-AE74-53FCF2077F3A}" dt="2021-08-03T14:52:50.440" v="1695" actId="27636"/>
          <ac:spMkLst>
            <pc:docMk/>
            <pc:sldMk cId="1616773528" sldId="259"/>
            <ac:spMk id="3" creationId="{95137BF9-2DA8-49D1-B601-134C7D99191B}"/>
          </ac:spMkLst>
        </pc:spChg>
        <pc:spChg chg="del mod">
          <ac:chgData name="Armel Abautret" userId="f4c5306dde605dda" providerId="LiveId" clId="{A5B8C753-F72B-4DE4-AE74-53FCF2077F3A}" dt="2021-08-03T14:52:26.326" v="1658" actId="931"/>
          <ac:spMkLst>
            <pc:docMk/>
            <pc:sldMk cId="1616773528" sldId="259"/>
            <ac:spMk id="4" creationId="{61102606-7F50-4EE2-A944-22165451A156}"/>
          </ac:spMkLst>
        </pc:spChg>
        <pc:spChg chg="mod">
          <ac:chgData name="Armel Abautret" userId="f4c5306dde605dda" providerId="LiveId" clId="{A5B8C753-F72B-4DE4-AE74-53FCF2077F3A}" dt="2021-08-03T14:54:56.346" v="1789" actId="122"/>
          <ac:spMkLst>
            <pc:docMk/>
            <pc:sldMk cId="1616773528" sldId="259"/>
            <ac:spMk id="5" creationId="{E55016A3-A2DA-4870-9676-24D374FB92B9}"/>
          </ac:spMkLst>
        </pc:spChg>
        <pc:spChg chg="mod">
          <ac:chgData name="Armel Abautret" userId="f4c5306dde605dda" providerId="LiveId" clId="{A5B8C753-F72B-4DE4-AE74-53FCF2077F3A}" dt="2021-08-04T14:00:03.414" v="6796" actId="20577"/>
          <ac:spMkLst>
            <pc:docMk/>
            <pc:sldMk cId="1616773528" sldId="259"/>
            <ac:spMk id="6" creationId="{CB33FC83-7307-4636-9FE3-6EA3F1B0EB16}"/>
          </ac:spMkLst>
        </pc:spChg>
        <pc:spChg chg="add del mod">
          <ac:chgData name="Armel Abautret" userId="f4c5306dde605dda" providerId="LiveId" clId="{A5B8C753-F72B-4DE4-AE74-53FCF2077F3A}" dt="2021-08-04T10:29:32.164" v="3222" actId="931"/>
          <ac:spMkLst>
            <pc:docMk/>
            <pc:sldMk cId="1616773528" sldId="259"/>
            <ac:spMk id="10" creationId="{38745E77-8677-4ED5-8B2B-0951ACBBF575}"/>
          </ac:spMkLst>
        </pc:spChg>
        <pc:spChg chg="add del mod">
          <ac:chgData name="Armel Abautret" userId="f4c5306dde605dda" providerId="LiveId" clId="{A5B8C753-F72B-4DE4-AE74-53FCF2077F3A}" dt="2021-08-04T11:02:54.523" v="5177" actId="931"/>
          <ac:spMkLst>
            <pc:docMk/>
            <pc:sldMk cId="1616773528" sldId="259"/>
            <ac:spMk id="14" creationId="{BCBAB22E-145E-4A98-A0C9-6B42BEFC7F3C}"/>
          </ac:spMkLst>
        </pc:spChg>
        <pc:spChg chg="add del mod">
          <ac:chgData name="Armel Abautret" userId="f4c5306dde605dda" providerId="LiveId" clId="{A5B8C753-F72B-4DE4-AE74-53FCF2077F3A}" dt="2021-08-04T14:02:23.304" v="6884" actId="931"/>
          <ac:spMkLst>
            <pc:docMk/>
            <pc:sldMk cId="1616773528" sldId="259"/>
            <ac:spMk id="18" creationId="{E21EA5C1-40CE-4F45-89EF-EED77F25A406}"/>
          </ac:spMkLst>
        </pc:spChg>
        <pc:picChg chg="add del mod ord">
          <ac:chgData name="Armel Abautret" userId="f4c5306dde605dda" providerId="LiveId" clId="{A5B8C753-F72B-4DE4-AE74-53FCF2077F3A}" dt="2021-08-04T10:27:01.940" v="3220" actId="478"/>
          <ac:picMkLst>
            <pc:docMk/>
            <pc:sldMk cId="1616773528" sldId="259"/>
            <ac:picMk id="8" creationId="{09F7170A-D1CE-49FB-9ADD-2298D1C8B689}"/>
          </ac:picMkLst>
        </pc:picChg>
        <pc:picChg chg="add del mod ord">
          <ac:chgData name="Armel Abautret" userId="f4c5306dde605dda" providerId="LiveId" clId="{A5B8C753-F72B-4DE4-AE74-53FCF2077F3A}" dt="2021-08-04T11:02:25.676" v="5169" actId="21"/>
          <ac:picMkLst>
            <pc:docMk/>
            <pc:sldMk cId="1616773528" sldId="259"/>
            <ac:picMk id="12" creationId="{4A708D02-3C49-4917-97C8-055B20C2814D}"/>
          </ac:picMkLst>
        </pc:picChg>
        <pc:picChg chg="add del mod ord">
          <ac:chgData name="Armel Abautret" userId="f4c5306dde605dda" providerId="LiveId" clId="{A5B8C753-F72B-4DE4-AE74-53FCF2077F3A}" dt="2021-08-04T14:02:19.748" v="6883" actId="478"/>
          <ac:picMkLst>
            <pc:docMk/>
            <pc:sldMk cId="1616773528" sldId="259"/>
            <ac:picMk id="16" creationId="{F2BF1134-914F-4A5F-B099-446097B0354A}"/>
          </ac:picMkLst>
        </pc:picChg>
        <pc:picChg chg="add mod ord">
          <ac:chgData name="Armel Abautret" userId="f4c5306dde605dda" providerId="LiveId" clId="{A5B8C753-F72B-4DE4-AE74-53FCF2077F3A}" dt="2021-08-04T14:02:23.304" v="6884" actId="931"/>
          <ac:picMkLst>
            <pc:docMk/>
            <pc:sldMk cId="1616773528" sldId="259"/>
            <ac:picMk id="20" creationId="{3363C575-FA8A-403E-A5EB-307C5A3F2419}"/>
          </ac:picMkLst>
        </pc:picChg>
      </pc:sldChg>
      <pc:sldChg chg="addSp delSp modSp del mod">
        <pc:chgData name="Armel Abautret" userId="f4c5306dde605dda" providerId="LiveId" clId="{A5B8C753-F72B-4DE4-AE74-53FCF2077F3A}" dt="2021-08-03T14:51:43.776" v="1655" actId="2696"/>
        <pc:sldMkLst>
          <pc:docMk/>
          <pc:sldMk cId="3783455087" sldId="260"/>
        </pc:sldMkLst>
        <pc:spChg chg="mod">
          <ac:chgData name="Armel Abautret" userId="f4c5306dde605dda" providerId="LiveId" clId="{A5B8C753-F72B-4DE4-AE74-53FCF2077F3A}" dt="2021-08-02T16:39:49.692" v="200" actId="27636"/>
          <ac:spMkLst>
            <pc:docMk/>
            <pc:sldMk cId="3783455087" sldId="260"/>
            <ac:spMk id="2" creationId="{4CAC6BBF-C45D-4607-8584-5D98DCBD3EAB}"/>
          </ac:spMkLst>
        </pc:spChg>
        <pc:spChg chg="mod">
          <ac:chgData name="Armel Abautret" userId="f4c5306dde605dda" providerId="LiveId" clId="{A5B8C753-F72B-4DE4-AE74-53FCF2077F3A}" dt="2021-08-02T16:40:06.796" v="202" actId="1076"/>
          <ac:spMkLst>
            <pc:docMk/>
            <pc:sldMk cId="3783455087" sldId="260"/>
            <ac:spMk id="3" creationId="{5144F612-9D4A-405D-8924-3DC09D4BD3C6}"/>
          </ac:spMkLst>
        </pc:spChg>
        <pc:spChg chg="del mod">
          <ac:chgData name="Armel Abautret" userId="f4c5306dde605dda" providerId="LiveId" clId="{A5B8C753-F72B-4DE4-AE74-53FCF2077F3A}" dt="2021-08-02T16:32:07.444" v="40" actId="931"/>
          <ac:spMkLst>
            <pc:docMk/>
            <pc:sldMk cId="3783455087" sldId="260"/>
            <ac:spMk id="4" creationId="{4EA5F924-95B5-4283-9B4D-C1BAA50E8898}"/>
          </ac:spMkLst>
        </pc:spChg>
        <pc:spChg chg="mod">
          <ac:chgData name="Armel Abautret" userId="f4c5306dde605dda" providerId="LiveId" clId="{A5B8C753-F72B-4DE4-AE74-53FCF2077F3A}" dt="2021-08-02T16:39:59.687" v="201" actId="1076"/>
          <ac:spMkLst>
            <pc:docMk/>
            <pc:sldMk cId="3783455087" sldId="260"/>
            <ac:spMk id="5" creationId="{8681DAEE-22C1-436A-A317-271D39117EBF}"/>
          </ac:spMkLst>
        </pc:spChg>
        <pc:spChg chg="mod">
          <ac:chgData name="Armel Abautret" userId="f4c5306dde605dda" providerId="LiveId" clId="{A5B8C753-F72B-4DE4-AE74-53FCF2077F3A}" dt="2021-08-02T16:44:36.767" v="419" actId="20577"/>
          <ac:spMkLst>
            <pc:docMk/>
            <pc:sldMk cId="3783455087" sldId="260"/>
            <ac:spMk id="6" creationId="{0689E54F-F501-4F40-887A-51F67CE16D53}"/>
          </ac:spMkLst>
        </pc:spChg>
        <pc:picChg chg="add mod ord">
          <ac:chgData name="Armel Abautret" userId="f4c5306dde605dda" providerId="LiveId" clId="{A5B8C753-F72B-4DE4-AE74-53FCF2077F3A}" dt="2021-08-02T16:40:13.342" v="203" actId="1076"/>
          <ac:picMkLst>
            <pc:docMk/>
            <pc:sldMk cId="3783455087" sldId="260"/>
            <ac:picMk id="8" creationId="{27A8F23C-5A0F-4433-8A21-1C5E94557809}"/>
          </ac:picMkLst>
        </pc:picChg>
      </pc:sldChg>
      <pc:sldChg chg="modSp mod">
        <pc:chgData name="Armel Abautret" userId="f4c5306dde605dda" providerId="LiveId" clId="{A5B8C753-F72B-4DE4-AE74-53FCF2077F3A}" dt="2021-08-04T13:57:02.867" v="6423" actId="20577"/>
        <pc:sldMkLst>
          <pc:docMk/>
          <pc:sldMk cId="1834178018" sldId="261"/>
        </pc:sldMkLst>
        <pc:spChg chg="mod">
          <ac:chgData name="Armel Abautret" userId="f4c5306dde605dda" providerId="LiveId" clId="{A5B8C753-F72B-4DE4-AE74-53FCF2077F3A}" dt="2021-08-03T15:02:23.725" v="2639" actId="207"/>
          <ac:spMkLst>
            <pc:docMk/>
            <pc:sldMk cId="1834178018" sldId="261"/>
            <ac:spMk id="2" creationId="{FFB50A50-1685-49C6-A850-0045A14907E7}"/>
          </ac:spMkLst>
        </pc:spChg>
        <pc:spChg chg="mod">
          <ac:chgData name="Armel Abautret" userId="f4c5306dde605dda" providerId="LiveId" clId="{A5B8C753-F72B-4DE4-AE74-53FCF2077F3A}" dt="2021-08-03T15:02:28.705" v="2640" actId="122"/>
          <ac:spMkLst>
            <pc:docMk/>
            <pc:sldMk cId="1834178018" sldId="261"/>
            <ac:spMk id="3" creationId="{8CEA9D05-8E67-4F36-A5A1-3347362FD4D7}"/>
          </ac:spMkLst>
        </pc:spChg>
        <pc:spChg chg="mod">
          <ac:chgData name="Armel Abautret" userId="f4c5306dde605dda" providerId="LiveId" clId="{A5B8C753-F72B-4DE4-AE74-53FCF2077F3A}" dt="2021-08-04T13:57:02.867" v="6423" actId="20577"/>
          <ac:spMkLst>
            <pc:docMk/>
            <pc:sldMk cId="1834178018" sldId="261"/>
            <ac:spMk id="4" creationId="{0D597290-5B71-494A-BDBA-F4DCF3D49127}"/>
          </ac:spMkLst>
        </pc:spChg>
        <pc:spChg chg="mod">
          <ac:chgData name="Armel Abautret" userId="f4c5306dde605dda" providerId="LiveId" clId="{A5B8C753-F72B-4DE4-AE74-53FCF2077F3A}" dt="2021-08-03T15:02:32.809" v="2641" actId="122"/>
          <ac:spMkLst>
            <pc:docMk/>
            <pc:sldMk cId="1834178018" sldId="261"/>
            <ac:spMk id="5" creationId="{4ADF703F-D429-4DF8-A597-E14DC498373D}"/>
          </ac:spMkLst>
        </pc:spChg>
        <pc:spChg chg="mod">
          <ac:chgData name="Armel Abautret" userId="f4c5306dde605dda" providerId="LiveId" clId="{A5B8C753-F72B-4DE4-AE74-53FCF2077F3A}" dt="2021-08-04T13:26:02.702" v="5660" actId="20577"/>
          <ac:spMkLst>
            <pc:docMk/>
            <pc:sldMk cId="1834178018" sldId="261"/>
            <ac:spMk id="6" creationId="{2767175E-1596-4615-AD85-0A61EB525044}"/>
          </ac:spMkLst>
        </pc:spChg>
      </pc:sldChg>
      <pc:sldChg chg="modSp del mod">
        <pc:chgData name="Armel Abautret" userId="f4c5306dde605dda" providerId="LiveId" clId="{A5B8C753-F72B-4DE4-AE74-53FCF2077F3A}" dt="2021-08-04T13:15:11.845" v="5259" actId="2696"/>
        <pc:sldMkLst>
          <pc:docMk/>
          <pc:sldMk cId="2528383730" sldId="262"/>
        </pc:sldMkLst>
        <pc:spChg chg="mod">
          <ac:chgData name="Armel Abautret" userId="f4c5306dde605dda" providerId="LiveId" clId="{A5B8C753-F72B-4DE4-AE74-53FCF2077F3A}" dt="2021-08-04T10:54:16.198" v="4631" actId="27636"/>
          <ac:spMkLst>
            <pc:docMk/>
            <pc:sldMk cId="2528383730" sldId="262"/>
            <ac:spMk id="3" creationId="{7FBB5DED-299F-43A9-9BF3-2B89332071E3}"/>
          </ac:spMkLst>
        </pc:spChg>
        <pc:spChg chg="mod">
          <ac:chgData name="Armel Abautret" userId="f4c5306dde605dda" providerId="LiveId" clId="{A5B8C753-F72B-4DE4-AE74-53FCF2077F3A}" dt="2021-08-04T10:56:54.907" v="4781" actId="21"/>
          <ac:spMkLst>
            <pc:docMk/>
            <pc:sldMk cId="2528383730" sldId="262"/>
            <ac:spMk id="4" creationId="{CF67D16E-961F-413E-94C1-4B52EADB2406}"/>
          </ac:spMkLst>
        </pc:spChg>
        <pc:spChg chg="mod">
          <ac:chgData name="Armel Abautret" userId="f4c5306dde605dda" providerId="LiveId" clId="{A5B8C753-F72B-4DE4-AE74-53FCF2077F3A}" dt="2021-08-04T13:12:03.997" v="5241" actId="20577"/>
          <ac:spMkLst>
            <pc:docMk/>
            <pc:sldMk cId="2528383730" sldId="262"/>
            <ac:spMk id="5" creationId="{776E904E-2642-4A0F-9A35-D89FBAD488ED}"/>
          </ac:spMkLst>
        </pc:spChg>
        <pc:spChg chg="mod">
          <ac:chgData name="Armel Abautret" userId="f4c5306dde605dda" providerId="LiveId" clId="{A5B8C753-F72B-4DE4-AE74-53FCF2077F3A}" dt="2021-08-04T13:09:45.510" v="5240" actId="313"/>
          <ac:spMkLst>
            <pc:docMk/>
            <pc:sldMk cId="2528383730" sldId="262"/>
            <ac:spMk id="10" creationId="{6FD3BDFF-FF92-46AF-8DFD-69C94D3B4F70}"/>
          </ac:spMkLst>
        </pc:spChg>
      </pc:sldChg>
      <pc:sldChg chg="del">
        <pc:chgData name="Armel Abautret" userId="f4c5306dde605dda" providerId="LiveId" clId="{A5B8C753-F72B-4DE4-AE74-53FCF2077F3A}" dt="2021-08-04T11:04:10.992" v="5180" actId="2696"/>
        <pc:sldMkLst>
          <pc:docMk/>
          <pc:sldMk cId="395855881" sldId="263"/>
        </pc:sldMkLst>
      </pc:sldChg>
      <pc:sldChg chg="add del">
        <pc:chgData name="Armel Abautret" userId="f4c5306dde605dda" providerId="LiveId" clId="{A5B8C753-F72B-4DE4-AE74-53FCF2077F3A}" dt="2021-08-03T14:51:52.076" v="1656" actId="2696"/>
        <pc:sldMkLst>
          <pc:docMk/>
          <pc:sldMk cId="491467858" sldId="266"/>
        </pc:sldMkLst>
      </pc:sldChg>
      <pc:sldChg chg="addSp delSp modSp add mod">
        <pc:chgData name="Armel Abautret" userId="f4c5306dde605dda" providerId="LiveId" clId="{A5B8C753-F72B-4DE4-AE74-53FCF2077F3A}" dt="2021-08-04T11:02:41.082" v="5175" actId="1076"/>
        <pc:sldMkLst>
          <pc:docMk/>
          <pc:sldMk cId="2132092" sldId="267"/>
        </pc:sldMkLst>
        <pc:spChg chg="mod">
          <ac:chgData name="Armel Abautret" userId="f4c5306dde605dda" providerId="LiveId" clId="{A5B8C753-F72B-4DE4-AE74-53FCF2077F3A}" dt="2021-08-03T14:40:02.317" v="1005" actId="114"/>
          <ac:spMkLst>
            <pc:docMk/>
            <pc:sldMk cId="2132092" sldId="267"/>
            <ac:spMk id="5" creationId="{8681DAEE-22C1-436A-A317-271D39117EBF}"/>
          </ac:spMkLst>
        </pc:spChg>
        <pc:spChg chg="mod">
          <ac:chgData name="Armel Abautret" userId="f4c5306dde605dda" providerId="LiveId" clId="{A5B8C753-F72B-4DE4-AE74-53FCF2077F3A}" dt="2021-08-03T15:04:33.545" v="2642" actId="20577"/>
          <ac:spMkLst>
            <pc:docMk/>
            <pc:sldMk cId="2132092" sldId="267"/>
            <ac:spMk id="6" creationId="{0689E54F-F501-4F40-887A-51F67CE16D53}"/>
          </ac:spMkLst>
        </pc:spChg>
        <pc:spChg chg="add del mod">
          <ac:chgData name="Armel Abautret" userId="f4c5306dde605dda" providerId="LiveId" clId="{A5B8C753-F72B-4DE4-AE74-53FCF2077F3A}" dt="2021-08-04T11:02:34.890" v="5174"/>
          <ac:spMkLst>
            <pc:docMk/>
            <pc:sldMk cId="2132092" sldId="267"/>
            <ac:spMk id="7" creationId="{BDF547B9-A346-4213-A2FF-0F8A44488B98}"/>
          </ac:spMkLst>
        </pc:spChg>
        <pc:picChg chg="del">
          <ac:chgData name="Armel Abautret" userId="f4c5306dde605dda" providerId="LiveId" clId="{A5B8C753-F72B-4DE4-AE74-53FCF2077F3A}" dt="2021-08-04T11:02:29.302" v="5170" actId="478"/>
          <ac:picMkLst>
            <pc:docMk/>
            <pc:sldMk cId="2132092" sldId="267"/>
            <ac:picMk id="8" creationId="{27A8F23C-5A0F-4433-8A21-1C5E94557809}"/>
          </ac:picMkLst>
        </pc:picChg>
        <pc:picChg chg="add del mod">
          <ac:chgData name="Armel Abautret" userId="f4c5306dde605dda" providerId="LiveId" clId="{A5B8C753-F72B-4DE4-AE74-53FCF2077F3A}" dt="2021-08-04T11:02:32.201" v="5172"/>
          <ac:picMkLst>
            <pc:docMk/>
            <pc:sldMk cId="2132092" sldId="267"/>
            <ac:picMk id="9" creationId="{666EB92C-3705-4F2E-A1F0-7192DDE80783}"/>
          </ac:picMkLst>
        </pc:picChg>
        <pc:picChg chg="add mod">
          <ac:chgData name="Armel Abautret" userId="f4c5306dde605dda" providerId="LiveId" clId="{A5B8C753-F72B-4DE4-AE74-53FCF2077F3A}" dt="2021-08-04T11:02:41.082" v="5175" actId="1076"/>
          <ac:picMkLst>
            <pc:docMk/>
            <pc:sldMk cId="2132092" sldId="267"/>
            <ac:picMk id="10" creationId="{A8D7921A-9DB4-4A89-88BF-05EE82170844}"/>
          </ac:picMkLst>
        </pc:picChg>
      </pc:sldChg>
      <pc:sldChg chg="addSp delSp modSp new del mod">
        <pc:chgData name="Armel Abautret" userId="f4c5306dde605dda" providerId="LiveId" clId="{A5B8C753-F72B-4DE4-AE74-53FCF2077F3A}" dt="2021-08-04T11:04:41.006" v="5181" actId="2696"/>
        <pc:sldMkLst>
          <pc:docMk/>
          <pc:sldMk cId="3388823425" sldId="268"/>
        </pc:sldMkLst>
        <pc:spChg chg="mod">
          <ac:chgData name="Armel Abautret" userId="f4c5306dde605dda" providerId="LiveId" clId="{A5B8C753-F72B-4DE4-AE74-53FCF2077F3A}" dt="2021-08-04T10:31:53.771" v="3410" actId="20577"/>
          <ac:spMkLst>
            <pc:docMk/>
            <pc:sldMk cId="3388823425" sldId="268"/>
            <ac:spMk id="2" creationId="{D5390CD7-1889-47EB-A406-1D8DD41C5F74}"/>
          </ac:spMkLst>
        </pc:spChg>
        <pc:spChg chg="mod">
          <ac:chgData name="Armel Abautret" userId="f4c5306dde605dda" providerId="LiveId" clId="{A5B8C753-F72B-4DE4-AE74-53FCF2077F3A}" dt="2021-08-04T10:32:00.879" v="3429" actId="20577"/>
          <ac:spMkLst>
            <pc:docMk/>
            <pc:sldMk cId="3388823425" sldId="268"/>
            <ac:spMk id="3" creationId="{8D83D6D1-C2C9-4986-B702-82386A37247B}"/>
          </ac:spMkLst>
        </pc:spChg>
        <pc:spChg chg="del mod">
          <ac:chgData name="Armel Abautret" userId="f4c5306dde605dda" providerId="LiveId" clId="{A5B8C753-F72B-4DE4-AE74-53FCF2077F3A}" dt="2021-08-04T10:32:22.021" v="3476" actId="931"/>
          <ac:spMkLst>
            <pc:docMk/>
            <pc:sldMk cId="3388823425" sldId="268"/>
            <ac:spMk id="4" creationId="{B19CA1C0-E6AD-49A6-88FB-E7A40D698D4E}"/>
          </ac:spMkLst>
        </pc:spChg>
        <pc:spChg chg="mod">
          <ac:chgData name="Armel Abautret" userId="f4c5306dde605dda" providerId="LiveId" clId="{A5B8C753-F72B-4DE4-AE74-53FCF2077F3A}" dt="2021-08-04T10:32:12.460" v="3474" actId="20577"/>
          <ac:spMkLst>
            <pc:docMk/>
            <pc:sldMk cId="3388823425" sldId="268"/>
            <ac:spMk id="5" creationId="{03143A94-B80A-4051-A845-3E29568386A0}"/>
          </ac:spMkLst>
        </pc:spChg>
        <pc:spChg chg="del mod">
          <ac:chgData name="Armel Abautret" userId="f4c5306dde605dda" providerId="LiveId" clId="{A5B8C753-F72B-4DE4-AE74-53FCF2077F3A}" dt="2021-08-04T10:32:30.934" v="3478" actId="931"/>
          <ac:spMkLst>
            <pc:docMk/>
            <pc:sldMk cId="3388823425" sldId="268"/>
            <ac:spMk id="6" creationId="{A1D36593-B391-4C76-A40B-D652F0DDDFE9}"/>
          </ac:spMkLst>
        </pc:spChg>
        <pc:picChg chg="add mod ord">
          <ac:chgData name="Armel Abautret" userId="f4c5306dde605dda" providerId="LiveId" clId="{A5B8C753-F72B-4DE4-AE74-53FCF2077F3A}" dt="2021-08-04T10:32:22.021" v="3476" actId="931"/>
          <ac:picMkLst>
            <pc:docMk/>
            <pc:sldMk cId="3388823425" sldId="268"/>
            <ac:picMk id="8" creationId="{2430C396-2244-4A70-9E31-8C7F607D7CAE}"/>
          </ac:picMkLst>
        </pc:picChg>
        <pc:picChg chg="add mod ord">
          <ac:chgData name="Armel Abautret" userId="f4c5306dde605dda" providerId="LiveId" clId="{A5B8C753-F72B-4DE4-AE74-53FCF2077F3A}" dt="2021-08-04T10:32:30.934" v="3478" actId="931"/>
          <ac:picMkLst>
            <pc:docMk/>
            <pc:sldMk cId="3388823425" sldId="268"/>
            <ac:picMk id="10" creationId="{B5D49ABE-06D6-4546-941F-C429ABDC4144}"/>
          </ac:picMkLst>
        </pc:picChg>
      </pc:sldChg>
      <pc:sldChg chg="modSp add mod">
        <pc:chgData name="Armel Abautret" userId="f4c5306dde605dda" providerId="LiveId" clId="{A5B8C753-F72B-4DE4-AE74-53FCF2077F3A}" dt="2021-08-04T14:06:38.800" v="6895" actId="122"/>
        <pc:sldMkLst>
          <pc:docMk/>
          <pc:sldMk cId="3293935227" sldId="269"/>
        </pc:sldMkLst>
        <pc:spChg chg="mod">
          <ac:chgData name="Armel Abautret" userId="f4c5306dde605dda" providerId="LiveId" clId="{A5B8C753-F72B-4DE4-AE74-53FCF2077F3A}" dt="2021-08-04T14:06:26.872" v="6892" actId="122"/>
          <ac:spMkLst>
            <pc:docMk/>
            <pc:sldMk cId="3293935227" sldId="269"/>
            <ac:spMk id="2" creationId="{D5390CD7-1889-47EB-A406-1D8DD41C5F74}"/>
          </ac:spMkLst>
        </pc:spChg>
        <pc:spChg chg="mod">
          <ac:chgData name="Armel Abautret" userId="f4c5306dde605dda" providerId="LiveId" clId="{A5B8C753-F72B-4DE4-AE74-53FCF2077F3A}" dt="2021-08-04T14:06:34.139" v="6894" actId="122"/>
          <ac:spMkLst>
            <pc:docMk/>
            <pc:sldMk cId="3293935227" sldId="269"/>
            <ac:spMk id="3" creationId="{8D83D6D1-C2C9-4986-B702-82386A37247B}"/>
          </ac:spMkLst>
        </pc:spChg>
        <pc:spChg chg="mod">
          <ac:chgData name="Armel Abautret" userId="f4c5306dde605dda" providerId="LiveId" clId="{A5B8C753-F72B-4DE4-AE74-53FCF2077F3A}" dt="2021-08-04T14:06:38.800" v="6895" actId="122"/>
          <ac:spMkLst>
            <pc:docMk/>
            <pc:sldMk cId="3293935227" sldId="269"/>
            <ac:spMk id="5" creationId="{03143A94-B80A-4051-A845-3E29568386A0}"/>
          </ac:spMkLst>
        </pc:spChg>
        <pc:picChg chg="mod">
          <ac:chgData name="Armel Abautret" userId="f4c5306dde605dda" providerId="LiveId" clId="{A5B8C753-F72B-4DE4-AE74-53FCF2077F3A}" dt="2021-08-04T14:01:25.143" v="6881" actId="1076"/>
          <ac:picMkLst>
            <pc:docMk/>
            <pc:sldMk cId="3293935227" sldId="269"/>
            <ac:picMk id="8" creationId="{2430C396-2244-4A70-9E31-8C7F607D7CAE}"/>
          </ac:picMkLst>
        </pc:picChg>
        <pc:picChg chg="mod">
          <ac:chgData name="Armel Abautret" userId="f4c5306dde605dda" providerId="LiveId" clId="{A5B8C753-F72B-4DE4-AE74-53FCF2077F3A}" dt="2021-08-04T14:01:28.614" v="6882" actId="1076"/>
          <ac:picMkLst>
            <pc:docMk/>
            <pc:sldMk cId="3293935227" sldId="269"/>
            <ac:picMk id="10" creationId="{B5D49ABE-06D6-4546-941F-C429ABDC4144}"/>
          </ac:picMkLst>
        </pc:picChg>
      </pc:sldChg>
      <pc:sldChg chg="new del">
        <pc:chgData name="Armel Abautret" userId="f4c5306dde605dda" providerId="LiveId" clId="{A5B8C753-F72B-4DE4-AE74-53FCF2077F3A}" dt="2021-08-04T13:14:00.170" v="5245" actId="2696"/>
        <pc:sldMkLst>
          <pc:docMk/>
          <pc:sldMk cId="711708989" sldId="270"/>
        </pc:sldMkLst>
      </pc:sldChg>
      <pc:sldChg chg="modSp new mod">
        <pc:chgData name="Armel Abautret" userId="f4c5306dde605dda" providerId="LiveId" clId="{A5B8C753-F72B-4DE4-AE74-53FCF2077F3A}" dt="2021-08-04T13:58:30.912" v="6719" actId="20577"/>
        <pc:sldMkLst>
          <pc:docMk/>
          <pc:sldMk cId="282964349" sldId="271"/>
        </pc:sldMkLst>
        <pc:spChg chg="mod">
          <ac:chgData name="Armel Abautret" userId="f4c5306dde605dda" providerId="LiveId" clId="{A5B8C753-F72B-4DE4-AE74-53FCF2077F3A}" dt="2021-08-04T13:16:19.236" v="5289" actId="14100"/>
          <ac:spMkLst>
            <pc:docMk/>
            <pc:sldMk cId="282964349" sldId="271"/>
            <ac:spMk id="2" creationId="{40A96CC1-D776-4169-82ED-933F0DF10F57}"/>
          </ac:spMkLst>
        </pc:spChg>
        <pc:spChg chg="mod">
          <ac:chgData name="Armel Abautret" userId="f4c5306dde605dda" providerId="LiveId" clId="{A5B8C753-F72B-4DE4-AE74-53FCF2077F3A}" dt="2021-08-04T13:17:34.561" v="5297" actId="20577"/>
          <ac:spMkLst>
            <pc:docMk/>
            <pc:sldMk cId="282964349" sldId="271"/>
            <ac:spMk id="3" creationId="{FBFE4E93-004E-406A-B57D-678C7E3F8133}"/>
          </ac:spMkLst>
        </pc:spChg>
        <pc:spChg chg="mod">
          <ac:chgData name="Armel Abautret" userId="f4c5306dde605dda" providerId="LiveId" clId="{A5B8C753-F72B-4DE4-AE74-53FCF2077F3A}" dt="2021-08-04T13:58:30.912" v="6719" actId="20577"/>
          <ac:spMkLst>
            <pc:docMk/>
            <pc:sldMk cId="282964349" sldId="271"/>
            <ac:spMk id="4" creationId="{AFA38BC9-3595-42CE-8B58-26C4536202B7}"/>
          </ac:spMkLst>
        </pc:spChg>
      </pc:sldChg>
      <pc:sldChg chg="modSp new mod">
        <pc:chgData name="Armel Abautret" userId="f4c5306dde605dda" providerId="LiveId" clId="{A5B8C753-F72B-4DE4-AE74-53FCF2077F3A}" dt="2021-08-15T15:03:18.512" v="7699" actId="20577"/>
        <pc:sldMkLst>
          <pc:docMk/>
          <pc:sldMk cId="1795877737" sldId="272"/>
        </pc:sldMkLst>
        <pc:spChg chg="mod">
          <ac:chgData name="Armel Abautret" userId="f4c5306dde605dda" providerId="LiveId" clId="{A5B8C753-F72B-4DE4-AE74-53FCF2077F3A}" dt="2021-08-15T14:56:08.884" v="6916" actId="20577"/>
          <ac:spMkLst>
            <pc:docMk/>
            <pc:sldMk cId="1795877737" sldId="272"/>
            <ac:spMk id="2" creationId="{5B5A747E-D705-4135-B7F1-2BCF6FC57AE7}"/>
          </ac:spMkLst>
        </pc:spChg>
        <pc:spChg chg="mod">
          <ac:chgData name="Armel Abautret" userId="f4c5306dde605dda" providerId="LiveId" clId="{A5B8C753-F72B-4DE4-AE74-53FCF2077F3A}" dt="2021-08-15T15:03:18.512" v="7699" actId="20577"/>
          <ac:spMkLst>
            <pc:docMk/>
            <pc:sldMk cId="1795877737" sldId="272"/>
            <ac:spMk id="3" creationId="{AA452BF3-6815-40DA-BA9B-842ECE98BA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EDCB3-7BFA-48B5-85B6-2F3E5C621B4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A632EDC-7C5D-4B1A-8907-0A33BB999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016BF48-80D2-4742-B556-221F36A3895B}"/>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5" name="Espace réservé du pied de page 4">
            <a:extLst>
              <a:ext uri="{FF2B5EF4-FFF2-40B4-BE49-F238E27FC236}">
                <a16:creationId xmlns:a16="http://schemas.microsoft.com/office/drawing/2014/main" id="{D0869082-031A-418E-9539-377DF24F28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A50EFC-13B0-4582-AFDD-01FAB83AF992}"/>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322649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AA22B-96A7-4EA8-B9B1-53DDD668A12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568F76-9A29-43E0-9518-435DDA48CCD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B22B72-C0A0-44EC-917A-6EEE8624F7BA}"/>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5" name="Espace réservé du pied de page 4">
            <a:extLst>
              <a:ext uri="{FF2B5EF4-FFF2-40B4-BE49-F238E27FC236}">
                <a16:creationId xmlns:a16="http://schemas.microsoft.com/office/drawing/2014/main" id="{E5167003-E54D-4508-BCC5-311F5A77E9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7A56E6-8409-4D02-B08F-7CE88362023C}"/>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413545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8E77E0-BD78-4BA3-A9D9-5CC74F97966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9694897-FF16-43DA-A351-A19DADB30E3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1AD75A-63DA-445F-A47B-6F4EAE984CF1}"/>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5" name="Espace réservé du pied de page 4">
            <a:extLst>
              <a:ext uri="{FF2B5EF4-FFF2-40B4-BE49-F238E27FC236}">
                <a16:creationId xmlns:a16="http://schemas.microsoft.com/office/drawing/2014/main" id="{11A18578-ADA2-4004-AE7F-F8785ACCD2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05023F-B0FF-4E30-A4A8-E35A61B4C6FD}"/>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67940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54338-6BFD-4BDD-8397-F9B9C37BD7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FF237A-B656-41C4-B775-38EC0182928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B780ED-31A7-40F1-814E-86557AE7B064}"/>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5" name="Espace réservé du pied de page 4">
            <a:extLst>
              <a:ext uri="{FF2B5EF4-FFF2-40B4-BE49-F238E27FC236}">
                <a16:creationId xmlns:a16="http://schemas.microsoft.com/office/drawing/2014/main" id="{5311D637-E415-4E7C-9788-2C3911FFDA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4C3093-C831-4D55-807A-CEAB9AC2E52A}"/>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261383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EDABB8-1052-4CA5-ADCE-3C750659D5D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5BE8282-A1BE-4DBE-9E0C-8F156AFAF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9207BE6-5350-493B-BFAA-D67D608CF347}"/>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5" name="Espace réservé du pied de page 4">
            <a:extLst>
              <a:ext uri="{FF2B5EF4-FFF2-40B4-BE49-F238E27FC236}">
                <a16:creationId xmlns:a16="http://schemas.microsoft.com/office/drawing/2014/main" id="{E9B2534F-9953-42CE-A28B-34DCB613DF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621649-F127-4EA0-B401-CECD2E7C4800}"/>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230031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161E8-5E61-4474-857F-5346B51746A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F4830B-CD2F-4209-9320-750FD77408D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C1BDD5D-83B0-478C-8EE6-8EE2BAAB1AF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6EE508-0E41-4ACE-8BD1-E8414B804F34}"/>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6" name="Espace réservé du pied de page 5">
            <a:extLst>
              <a:ext uri="{FF2B5EF4-FFF2-40B4-BE49-F238E27FC236}">
                <a16:creationId xmlns:a16="http://schemas.microsoft.com/office/drawing/2014/main" id="{207F19FB-07D8-4A5B-975B-2DBF550E43B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3A784A-74CB-4333-A649-CD5D4690D850}"/>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168400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9AE88-437F-4C95-A6E1-1F95F417835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5AC4D03-A64B-4360-9E95-070E270EF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6CA4AE5-4A14-4B74-A5FD-EB321185348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226BBC2-4A9F-41B6-8A7A-8D255C598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64B0EED-4A4E-42AD-91E7-C0720911158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D9B601D-BD80-4C14-AC1C-D327BE40ADC1}"/>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8" name="Espace réservé du pied de page 7">
            <a:extLst>
              <a:ext uri="{FF2B5EF4-FFF2-40B4-BE49-F238E27FC236}">
                <a16:creationId xmlns:a16="http://schemas.microsoft.com/office/drawing/2014/main" id="{00005F84-01FA-4E09-9A61-0BBD8B95E58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79E4998-79E9-4628-8FF1-4359CBDFA0E4}"/>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389051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0C883-6299-495F-B436-C3B9481DA74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DF151FF-ECFA-458F-AD54-66E128EF8133}"/>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4" name="Espace réservé du pied de page 3">
            <a:extLst>
              <a:ext uri="{FF2B5EF4-FFF2-40B4-BE49-F238E27FC236}">
                <a16:creationId xmlns:a16="http://schemas.microsoft.com/office/drawing/2014/main" id="{E337F45D-B4B3-4D1D-A392-111CB0DCA5B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3AE28C5-104B-4F97-B1D3-B08843F44A5D}"/>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331334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CB5A90-0B87-4E76-BA69-F573E311277F}"/>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3" name="Espace réservé du pied de page 2">
            <a:extLst>
              <a:ext uri="{FF2B5EF4-FFF2-40B4-BE49-F238E27FC236}">
                <a16:creationId xmlns:a16="http://schemas.microsoft.com/office/drawing/2014/main" id="{8E62F745-A184-4B4A-8E0E-3C106F1FE91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498A298-AC9E-4D19-B5E1-5929FFBC2916}"/>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106074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249EA-E8B3-4ED5-99C2-579B9322C37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4C8CC93-1467-435C-8881-9707C4DA8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9EFA062-4678-49C5-9E24-0D03A3A8A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2D0E87-3F6B-470C-BDBC-779B3F7122B3}"/>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6" name="Espace réservé du pied de page 5">
            <a:extLst>
              <a:ext uri="{FF2B5EF4-FFF2-40B4-BE49-F238E27FC236}">
                <a16:creationId xmlns:a16="http://schemas.microsoft.com/office/drawing/2014/main" id="{65E46527-DDA0-475A-ACA8-5ED21C9CA69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E22440-6272-4352-909F-0943185C03C0}"/>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101612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04E12-6AEE-4585-85AE-4AB59B744D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F60689E-938A-41E0-8FC5-3CD613756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DC05090-F14F-45CD-B1CE-34D6D8BB4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AABB71-EC13-437E-A6C0-87E2461717CF}"/>
              </a:ext>
            </a:extLst>
          </p:cNvPr>
          <p:cNvSpPr>
            <a:spLocks noGrp="1"/>
          </p:cNvSpPr>
          <p:nvPr>
            <p:ph type="dt" sz="half" idx="10"/>
          </p:nvPr>
        </p:nvSpPr>
        <p:spPr/>
        <p:txBody>
          <a:bodyPr/>
          <a:lstStyle/>
          <a:p>
            <a:fld id="{81338166-A547-402D-BC8C-4D13DEDA42AF}" type="datetimeFigureOut">
              <a:rPr lang="fr-FR" smtClean="0"/>
              <a:t>15/08/2021</a:t>
            </a:fld>
            <a:endParaRPr lang="fr-FR"/>
          </a:p>
        </p:txBody>
      </p:sp>
      <p:sp>
        <p:nvSpPr>
          <p:cNvPr id="6" name="Espace réservé du pied de page 5">
            <a:extLst>
              <a:ext uri="{FF2B5EF4-FFF2-40B4-BE49-F238E27FC236}">
                <a16:creationId xmlns:a16="http://schemas.microsoft.com/office/drawing/2014/main" id="{FD13EEFE-823B-4866-BDB0-B1F3E4AAE65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1A82B5-6596-46C1-83E3-0DF99224AF50}"/>
              </a:ext>
            </a:extLst>
          </p:cNvPr>
          <p:cNvSpPr>
            <a:spLocks noGrp="1"/>
          </p:cNvSpPr>
          <p:nvPr>
            <p:ph type="sldNum" sz="quarter" idx="12"/>
          </p:nvPr>
        </p:nvSpPr>
        <p:spPr/>
        <p:txBody>
          <a:bodyPr/>
          <a:lstStyle/>
          <a:p>
            <a:fld id="{BF5F4E81-34A2-4044-BCC0-828C60601017}" type="slidenum">
              <a:rPr lang="fr-FR" smtClean="0"/>
              <a:t>‹N°›</a:t>
            </a:fld>
            <a:endParaRPr lang="fr-FR"/>
          </a:p>
        </p:txBody>
      </p:sp>
    </p:spTree>
    <p:extLst>
      <p:ext uri="{BB962C8B-B14F-4D97-AF65-F5344CB8AC3E}">
        <p14:creationId xmlns:p14="http://schemas.microsoft.com/office/powerpoint/2010/main" val="20874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B1BCBD-DFBA-457F-A55C-D5A8E153F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7F7992B-6F56-4C40-B6CB-BD1BC0C59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7715B3-6FD9-41A6-8874-25A46DB00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38166-A547-402D-BC8C-4D13DEDA42AF}" type="datetimeFigureOut">
              <a:rPr lang="fr-FR" smtClean="0"/>
              <a:t>15/08/2021</a:t>
            </a:fld>
            <a:endParaRPr lang="fr-FR"/>
          </a:p>
        </p:txBody>
      </p:sp>
      <p:sp>
        <p:nvSpPr>
          <p:cNvPr id="5" name="Espace réservé du pied de page 4">
            <a:extLst>
              <a:ext uri="{FF2B5EF4-FFF2-40B4-BE49-F238E27FC236}">
                <a16:creationId xmlns:a16="http://schemas.microsoft.com/office/drawing/2014/main" id="{D99C0D6E-746D-4556-A429-427B2ACC0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CE63F1A-B08A-4805-914F-5E0426663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F4E81-34A2-4044-BCC0-828C60601017}" type="slidenum">
              <a:rPr lang="fr-FR" smtClean="0"/>
              <a:t>‹N°›</a:t>
            </a:fld>
            <a:endParaRPr lang="fr-FR"/>
          </a:p>
        </p:txBody>
      </p:sp>
    </p:spTree>
    <p:extLst>
      <p:ext uri="{BB962C8B-B14F-4D97-AF65-F5344CB8AC3E}">
        <p14:creationId xmlns:p14="http://schemas.microsoft.com/office/powerpoint/2010/main" val="4050101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B05C94-6CC4-44A5-8B53-DA66D92DBF2C}"/>
              </a:ext>
            </a:extLst>
          </p:cNvPr>
          <p:cNvSpPr>
            <a:spLocks noGrp="1"/>
          </p:cNvSpPr>
          <p:nvPr>
            <p:ph type="ctrTitle"/>
          </p:nvPr>
        </p:nvSpPr>
        <p:spPr>
          <a:xfrm>
            <a:off x="1524000" y="1122363"/>
            <a:ext cx="9144000" cy="1032440"/>
          </a:xfrm>
        </p:spPr>
        <p:txBody>
          <a:bodyPr/>
          <a:lstStyle/>
          <a:p>
            <a:r>
              <a:rPr lang="fr-FR" b="1" dirty="0">
                <a:solidFill>
                  <a:srgbClr val="C00000"/>
                </a:solidFill>
              </a:rPr>
              <a:t>Projet 7</a:t>
            </a:r>
          </a:p>
        </p:txBody>
      </p:sp>
      <p:sp>
        <p:nvSpPr>
          <p:cNvPr id="3" name="Sous-titre 2">
            <a:extLst>
              <a:ext uri="{FF2B5EF4-FFF2-40B4-BE49-F238E27FC236}">
                <a16:creationId xmlns:a16="http://schemas.microsoft.com/office/drawing/2014/main" id="{7485024A-7F86-412B-B535-EC4058B94BD0}"/>
              </a:ext>
            </a:extLst>
          </p:cNvPr>
          <p:cNvSpPr>
            <a:spLocks noGrp="1"/>
          </p:cNvSpPr>
          <p:nvPr>
            <p:ph type="subTitle" idx="1"/>
          </p:nvPr>
        </p:nvSpPr>
        <p:spPr>
          <a:xfrm>
            <a:off x="1524000" y="2282121"/>
            <a:ext cx="9144000" cy="1655762"/>
          </a:xfrm>
        </p:spPr>
        <p:txBody>
          <a:bodyPr>
            <a:normAutofit/>
          </a:bodyPr>
          <a:lstStyle/>
          <a:p>
            <a:r>
              <a:rPr lang="fr-FR" sz="2800" dirty="0"/>
              <a:t>Bénéfice maximum à partir d’une liste d’actions,</a:t>
            </a:r>
          </a:p>
          <a:p>
            <a:r>
              <a:rPr lang="fr-FR" sz="2800" dirty="0"/>
              <a:t>et analyse comparée des différentes solutions.</a:t>
            </a:r>
          </a:p>
        </p:txBody>
      </p:sp>
    </p:spTree>
    <p:extLst>
      <p:ext uri="{BB962C8B-B14F-4D97-AF65-F5344CB8AC3E}">
        <p14:creationId xmlns:p14="http://schemas.microsoft.com/office/powerpoint/2010/main" val="337781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C6BBF-C45D-4607-8584-5D98DCBD3EAB}"/>
              </a:ext>
            </a:extLst>
          </p:cNvPr>
          <p:cNvSpPr>
            <a:spLocks noGrp="1"/>
          </p:cNvSpPr>
          <p:nvPr>
            <p:ph type="title"/>
          </p:nvPr>
        </p:nvSpPr>
        <p:spPr>
          <a:xfrm>
            <a:off x="839788" y="365125"/>
            <a:ext cx="10515600" cy="660593"/>
          </a:xfrm>
        </p:spPr>
        <p:txBody>
          <a:bodyPr>
            <a:normAutofit fontScale="90000"/>
          </a:bodyPr>
          <a:lstStyle/>
          <a:p>
            <a:pPr algn="ctr"/>
            <a:r>
              <a:rPr lang="fr-FR" dirty="0">
                <a:solidFill>
                  <a:srgbClr val="C00000"/>
                </a:solidFill>
              </a:rPr>
              <a:t>Pseudo code de l’algo Force Brute</a:t>
            </a:r>
          </a:p>
        </p:txBody>
      </p:sp>
      <p:sp>
        <p:nvSpPr>
          <p:cNvPr id="3" name="Espace réservé du texte 2">
            <a:extLst>
              <a:ext uri="{FF2B5EF4-FFF2-40B4-BE49-F238E27FC236}">
                <a16:creationId xmlns:a16="http://schemas.microsoft.com/office/drawing/2014/main" id="{5144F612-9D4A-405D-8924-3DC09D4BD3C6}"/>
              </a:ext>
            </a:extLst>
          </p:cNvPr>
          <p:cNvSpPr>
            <a:spLocks noGrp="1"/>
          </p:cNvSpPr>
          <p:nvPr>
            <p:ph type="body" idx="1"/>
          </p:nvPr>
        </p:nvSpPr>
        <p:spPr>
          <a:xfrm>
            <a:off x="938213" y="902960"/>
            <a:ext cx="5157787" cy="405931"/>
          </a:xfrm>
        </p:spPr>
        <p:txBody>
          <a:bodyPr>
            <a:normAutofit fontScale="70000" lnSpcReduction="20000"/>
          </a:bodyPr>
          <a:lstStyle/>
          <a:p>
            <a:pPr algn="ctr"/>
            <a:r>
              <a:rPr lang="fr-FR" dirty="0"/>
              <a:t>ARBRE</a:t>
            </a:r>
          </a:p>
        </p:txBody>
      </p:sp>
      <p:sp>
        <p:nvSpPr>
          <p:cNvPr id="5" name="Espace réservé du texte 4">
            <a:extLst>
              <a:ext uri="{FF2B5EF4-FFF2-40B4-BE49-F238E27FC236}">
                <a16:creationId xmlns:a16="http://schemas.microsoft.com/office/drawing/2014/main" id="{8681DAEE-22C1-436A-A317-271D39117EBF}"/>
              </a:ext>
            </a:extLst>
          </p:cNvPr>
          <p:cNvSpPr>
            <a:spLocks noGrp="1"/>
          </p:cNvSpPr>
          <p:nvPr>
            <p:ph type="body" sz="quarter" idx="3"/>
          </p:nvPr>
        </p:nvSpPr>
        <p:spPr>
          <a:xfrm>
            <a:off x="6250086" y="970111"/>
            <a:ext cx="5183188" cy="306663"/>
          </a:xfrm>
        </p:spPr>
        <p:txBody>
          <a:bodyPr>
            <a:normAutofit fontScale="70000" lnSpcReduction="20000"/>
          </a:bodyPr>
          <a:lstStyle/>
          <a:p>
            <a:r>
              <a:rPr lang="fr-FR" dirty="0"/>
              <a:t>Détail du parcours de l’arbre pour </a:t>
            </a:r>
            <a:r>
              <a:rPr lang="fr-FR" i="1" dirty="0"/>
              <a:t>n </a:t>
            </a:r>
            <a:r>
              <a:rPr lang="fr-FR" dirty="0"/>
              <a:t>actions:</a:t>
            </a:r>
          </a:p>
        </p:txBody>
      </p:sp>
      <p:sp>
        <p:nvSpPr>
          <p:cNvPr id="6" name="Espace réservé du contenu 5">
            <a:extLst>
              <a:ext uri="{FF2B5EF4-FFF2-40B4-BE49-F238E27FC236}">
                <a16:creationId xmlns:a16="http://schemas.microsoft.com/office/drawing/2014/main" id="{0689E54F-F501-4F40-887A-51F67CE16D53}"/>
              </a:ext>
            </a:extLst>
          </p:cNvPr>
          <p:cNvSpPr>
            <a:spLocks noGrp="1"/>
          </p:cNvSpPr>
          <p:nvPr>
            <p:ph sz="quarter" idx="4"/>
          </p:nvPr>
        </p:nvSpPr>
        <p:spPr>
          <a:xfrm>
            <a:off x="6172200" y="1276774"/>
            <a:ext cx="5183188" cy="4912889"/>
          </a:xfrm>
        </p:spPr>
        <p:txBody>
          <a:bodyPr>
            <a:noAutofit/>
          </a:bodyPr>
          <a:lstStyle/>
          <a:p>
            <a:pPr marL="0" indent="0">
              <a:buNone/>
            </a:pPr>
            <a:r>
              <a:rPr lang="fr-FR" sz="900" b="1" dirty="0">
                <a:solidFill>
                  <a:schemeClr val="accent1"/>
                </a:solidFill>
                <a:latin typeface="Consolas" panose="020B0609020204030204" pitchFamily="49" charset="0"/>
              </a:rPr>
              <a:t>1) </a:t>
            </a:r>
            <a:r>
              <a:rPr lang="fr-FR" sz="900" b="1" u="sng" dirty="0">
                <a:solidFill>
                  <a:schemeClr val="accent1"/>
                </a:solidFill>
                <a:effectLst/>
                <a:latin typeface="Consolas" panose="020B0609020204030204" pitchFamily="49" charset="0"/>
              </a:rPr>
              <a:t>Boucle </a:t>
            </a:r>
            <a:r>
              <a:rPr lang="fr-FR" sz="900" b="1" i="1" u="sng" dirty="0">
                <a:solidFill>
                  <a:schemeClr val="accent1"/>
                </a:solidFill>
                <a:effectLst/>
                <a:latin typeface="Consolas" panose="020B0609020204030204" pitchFamily="49" charset="0"/>
              </a:rPr>
              <a:t>i</a:t>
            </a:r>
            <a:r>
              <a:rPr lang="fr-FR" sz="900" b="1" u="sng" dirty="0">
                <a:solidFill>
                  <a:schemeClr val="accent1"/>
                </a:solidFill>
                <a:effectLst/>
                <a:latin typeface="Consolas" panose="020B0609020204030204" pitchFamily="49" charset="0"/>
              </a:rPr>
              <a:t> allant de 1 à </a:t>
            </a:r>
            <a:r>
              <a:rPr lang="fr-FR" sz="900" b="1" i="1" u="sng" dirty="0">
                <a:solidFill>
                  <a:schemeClr val="accent1"/>
                </a:solidFill>
                <a:effectLst/>
                <a:latin typeface="Consolas" panose="020B0609020204030204" pitchFamily="49" charset="0"/>
              </a:rPr>
              <a:t>n</a:t>
            </a:r>
            <a:r>
              <a:rPr lang="fr-FR" sz="900" b="1" u="sng" dirty="0">
                <a:solidFill>
                  <a:schemeClr val="accent1"/>
                </a:solidFill>
                <a:effectLst/>
                <a:latin typeface="Consolas" panose="020B0609020204030204" pitchFamily="49" charset="0"/>
              </a:rPr>
              <a:t>:</a:t>
            </a:r>
          </a:p>
          <a:p>
            <a:pPr marL="0" indent="0">
              <a:buNone/>
            </a:pPr>
            <a:r>
              <a:rPr lang="fr-FR" sz="900" b="0" dirty="0">
                <a:solidFill>
                  <a:schemeClr val="accent1"/>
                </a:solidFill>
                <a:effectLst/>
                <a:latin typeface="Consolas" panose="020B0609020204030204" pitchFamily="49" charset="0"/>
              </a:rPr>
              <a:t>    </a:t>
            </a:r>
            <a:r>
              <a:rPr lang="fr-FR" sz="900" dirty="0">
                <a:solidFill>
                  <a:schemeClr val="accent1"/>
                </a:solidFill>
                <a:latin typeface="Consolas" panose="020B0609020204030204" pitchFamily="49" charset="0"/>
              </a:rPr>
              <a:t>* </a:t>
            </a:r>
            <a:r>
              <a:rPr lang="fr-FR" sz="900" b="0" i="1" dirty="0">
                <a:solidFill>
                  <a:schemeClr val="accent1"/>
                </a:solidFill>
                <a:effectLst/>
                <a:latin typeface="Consolas" panose="020B0609020204030204" pitchFamily="49" charset="0"/>
              </a:rPr>
              <a:t>c</a:t>
            </a:r>
            <a:r>
              <a:rPr lang="fr-FR" sz="900" b="0" dirty="0">
                <a:solidFill>
                  <a:schemeClr val="accent1"/>
                </a:solidFill>
                <a:effectLst/>
                <a:latin typeface="Consolas" panose="020B0609020204030204" pitchFamily="49" charset="0"/>
              </a:rPr>
              <a:t> = 0 (numéro de la combinaison)</a:t>
            </a:r>
          </a:p>
          <a:p>
            <a:pPr marL="0" indent="0">
              <a:buNone/>
            </a:pPr>
            <a:r>
              <a:rPr lang="fr-FR" sz="900" b="0" dirty="0">
                <a:solidFill>
                  <a:schemeClr val="accent1"/>
                </a:solidFill>
                <a:effectLst/>
                <a:latin typeface="Consolas" panose="020B0609020204030204" pitchFamily="49" charset="0"/>
              </a:rPr>
              <a:t>    * </a:t>
            </a:r>
            <a:r>
              <a:rPr lang="fr-FR" sz="900" dirty="0">
                <a:solidFill>
                  <a:schemeClr val="accent1"/>
                </a:solidFill>
                <a:latin typeface="Consolas" panose="020B0609020204030204" pitchFamily="49" charset="0"/>
              </a:rPr>
              <a:t>O</a:t>
            </a:r>
            <a:r>
              <a:rPr lang="fr-FR" sz="900" b="0" dirty="0">
                <a:solidFill>
                  <a:schemeClr val="accent1"/>
                </a:solidFill>
                <a:effectLst/>
                <a:latin typeface="Consolas" panose="020B0609020204030204" pitchFamily="49" charset="0"/>
              </a:rPr>
              <a:t>n va traiter toutes les valeur A1 ou nonA1 au premier tour </a:t>
            </a:r>
          </a:p>
          <a:p>
            <a:pPr marL="0" indent="0">
              <a:buNone/>
            </a:pPr>
            <a:r>
              <a:rPr lang="fr-FR" sz="900" dirty="0">
                <a:solidFill>
                  <a:schemeClr val="accent1"/>
                </a:solidFill>
                <a:latin typeface="Consolas" panose="020B0609020204030204" pitchFamily="49" charset="0"/>
              </a:rPr>
              <a:t>        </a:t>
            </a:r>
            <a:r>
              <a:rPr lang="fr-FR" sz="900" b="0" dirty="0">
                <a:solidFill>
                  <a:schemeClr val="accent1"/>
                </a:solidFill>
                <a:effectLst/>
                <a:latin typeface="Consolas" panose="020B0609020204030204" pitchFamily="49" charset="0"/>
              </a:rPr>
              <a:t>(EN ROUGE CI CONTRE) et les placer dans chacune des combinaisons,</a:t>
            </a:r>
          </a:p>
          <a:p>
            <a:pPr marL="0" indent="0">
              <a:buNone/>
            </a:pPr>
            <a:r>
              <a:rPr lang="fr-FR" sz="900" b="0" dirty="0">
                <a:solidFill>
                  <a:schemeClr val="accent1"/>
                </a:solidFill>
                <a:effectLst/>
                <a:latin typeface="Consolas" panose="020B0609020204030204" pitchFamily="49" charset="0"/>
              </a:rPr>
              <a:t>    </a:t>
            </a:r>
            <a:r>
              <a:rPr lang="fr-FR" sz="900" dirty="0">
                <a:solidFill>
                  <a:schemeClr val="accent1"/>
                </a:solidFill>
                <a:latin typeface="Consolas" panose="020B0609020204030204" pitchFamily="49" charset="0"/>
              </a:rPr>
              <a:t>  </a:t>
            </a:r>
            <a:r>
              <a:rPr lang="fr-FR" sz="900" b="0" dirty="0">
                <a:solidFill>
                  <a:schemeClr val="accent1"/>
                </a:solidFill>
                <a:effectLst/>
                <a:latin typeface="Consolas" panose="020B0609020204030204" pitchFamily="49" charset="0"/>
              </a:rPr>
              <a:t>puis on traitera toutes les valeurs A2 ou nonA2 au deuxième tour </a:t>
            </a:r>
          </a:p>
          <a:p>
            <a:pPr marL="0" indent="0">
              <a:buNone/>
            </a:pPr>
            <a:r>
              <a:rPr lang="fr-FR" sz="900" b="0" dirty="0">
                <a:solidFill>
                  <a:schemeClr val="accent1"/>
                </a:solidFill>
                <a:effectLst/>
                <a:latin typeface="Consolas" panose="020B0609020204030204" pitchFamily="49" charset="0"/>
              </a:rPr>
              <a:t>        (EN BLEU CI-CONTRE),  puis l’action A3 (EN VERT) à la 3</a:t>
            </a:r>
            <a:r>
              <a:rPr lang="fr-FR" sz="900" b="0" baseline="30000" dirty="0">
                <a:solidFill>
                  <a:schemeClr val="accent1"/>
                </a:solidFill>
                <a:effectLst/>
                <a:latin typeface="Consolas" panose="020B0609020204030204" pitchFamily="49" charset="0"/>
              </a:rPr>
              <a:t>e</a:t>
            </a:r>
            <a:r>
              <a:rPr lang="fr-FR" sz="900" b="0" dirty="0">
                <a:solidFill>
                  <a:schemeClr val="accent1"/>
                </a:solidFill>
                <a:effectLst/>
                <a:latin typeface="Consolas" panose="020B0609020204030204" pitchFamily="49" charset="0"/>
              </a:rPr>
              <a:t> boucle</a:t>
            </a:r>
          </a:p>
          <a:p>
            <a:pPr marL="0" indent="0">
              <a:buNone/>
            </a:pPr>
            <a:r>
              <a:rPr lang="fr-FR" sz="900" b="0" dirty="0">
                <a:solidFill>
                  <a:schemeClr val="accent1"/>
                </a:solidFill>
                <a:effectLst/>
                <a:latin typeface="Consolas" panose="020B0609020204030204" pitchFamily="49" charset="0"/>
              </a:rPr>
              <a:t>      ... jusqu'à placer les valeurs An </a:t>
            </a:r>
            <a:r>
              <a:rPr lang="fr-FR" sz="900" b="0" dirty="0" err="1">
                <a:solidFill>
                  <a:schemeClr val="accent1"/>
                </a:solidFill>
                <a:effectLst/>
                <a:latin typeface="Consolas" panose="020B0609020204030204" pitchFamily="49" charset="0"/>
              </a:rPr>
              <a:t>nonAn</a:t>
            </a:r>
            <a:r>
              <a:rPr lang="fr-FR" sz="900" b="0" dirty="0">
                <a:solidFill>
                  <a:schemeClr val="accent1"/>
                </a:solidFill>
                <a:effectLst/>
                <a:latin typeface="Consolas" panose="020B0609020204030204" pitchFamily="49" charset="0"/>
              </a:rPr>
              <a:t> An </a:t>
            </a:r>
            <a:r>
              <a:rPr lang="fr-FR" sz="900" b="0" dirty="0" err="1">
                <a:solidFill>
                  <a:schemeClr val="accent1"/>
                </a:solidFill>
                <a:effectLst/>
                <a:latin typeface="Consolas" panose="020B0609020204030204" pitchFamily="49" charset="0"/>
              </a:rPr>
              <a:t>nonAn</a:t>
            </a:r>
            <a:r>
              <a:rPr lang="fr-FR" sz="900" b="0" dirty="0">
                <a:solidFill>
                  <a:schemeClr val="accent1"/>
                </a:solidFill>
                <a:effectLst/>
                <a:latin typeface="Consolas" panose="020B0609020204030204" pitchFamily="49" charset="0"/>
              </a:rPr>
              <a:t> An </a:t>
            </a:r>
            <a:r>
              <a:rPr lang="fr-FR" sz="900" b="0" dirty="0" err="1">
                <a:solidFill>
                  <a:schemeClr val="accent1"/>
                </a:solidFill>
                <a:effectLst/>
                <a:latin typeface="Consolas" panose="020B0609020204030204" pitchFamily="49" charset="0"/>
              </a:rPr>
              <a:t>nonAn</a:t>
            </a:r>
            <a:r>
              <a:rPr lang="fr-FR" sz="900" dirty="0">
                <a:solidFill>
                  <a:schemeClr val="accent1"/>
                </a:solidFill>
                <a:latin typeface="Consolas" panose="020B0609020204030204" pitchFamily="49" charset="0"/>
              </a:rPr>
              <a:t>.</a:t>
            </a:r>
            <a:endParaRPr lang="fr-FR" sz="900" b="0" dirty="0">
              <a:solidFill>
                <a:schemeClr val="accent1"/>
              </a:solidFill>
              <a:effectLst/>
              <a:latin typeface="Consolas" panose="020B0609020204030204" pitchFamily="49" charset="0"/>
            </a:endParaRPr>
          </a:p>
          <a:p>
            <a:pPr marL="0" indent="0">
              <a:buNone/>
            </a:pPr>
            <a:r>
              <a:rPr lang="fr-FR" sz="900" b="0" dirty="0">
                <a:solidFill>
                  <a:schemeClr val="accent1"/>
                </a:solidFill>
                <a:effectLst/>
                <a:latin typeface="Consolas" panose="020B0609020204030204" pitchFamily="49" charset="0"/>
              </a:rPr>
              <a:t>    </a:t>
            </a:r>
            <a:r>
              <a:rPr lang="fr-FR" sz="900" b="1" dirty="0">
                <a:solidFill>
                  <a:schemeClr val="accent1"/>
                </a:solidFill>
                <a:effectLst/>
                <a:latin typeface="Consolas" panose="020B0609020204030204" pitchFamily="49" charset="0"/>
              </a:rPr>
              <a:t>2) </a:t>
            </a:r>
            <a:r>
              <a:rPr lang="fr-FR" sz="900" b="1" u="sng" dirty="0">
                <a:solidFill>
                  <a:schemeClr val="accent1"/>
                </a:solidFill>
                <a:effectLst/>
                <a:latin typeface="Consolas" panose="020B0609020204030204" pitchFamily="49" charset="0"/>
              </a:rPr>
              <a:t>Boucle </a:t>
            </a:r>
            <a:r>
              <a:rPr lang="fr-FR" sz="900" b="1" i="1" u="sng" dirty="0">
                <a:solidFill>
                  <a:schemeClr val="accent1"/>
                </a:solidFill>
                <a:effectLst/>
                <a:latin typeface="Consolas" panose="020B0609020204030204" pitchFamily="49" charset="0"/>
              </a:rPr>
              <a:t>j</a:t>
            </a:r>
            <a:r>
              <a:rPr lang="fr-FR" sz="900" b="1" u="sng" dirty="0">
                <a:solidFill>
                  <a:schemeClr val="accent1"/>
                </a:solidFill>
                <a:effectLst/>
                <a:latin typeface="Consolas" panose="020B0609020204030204" pitchFamily="49" charset="0"/>
              </a:rPr>
              <a:t> allant de 1 à 2 puissance </a:t>
            </a:r>
            <a:r>
              <a:rPr lang="fr-FR" sz="900" b="1" i="1" u="sng" dirty="0">
                <a:solidFill>
                  <a:schemeClr val="accent1"/>
                </a:solidFill>
                <a:effectLst/>
                <a:latin typeface="Consolas" panose="020B0609020204030204" pitchFamily="49" charset="0"/>
              </a:rPr>
              <a:t>i</a:t>
            </a:r>
            <a:r>
              <a:rPr lang="fr-FR" sz="900" b="1" u="sng" dirty="0">
                <a:solidFill>
                  <a:schemeClr val="accent1"/>
                </a:solidFill>
                <a:effectLst/>
                <a:latin typeface="Consolas" panose="020B0609020204030204" pitchFamily="49" charset="0"/>
              </a:rPr>
              <a:t>:</a:t>
            </a:r>
          </a:p>
          <a:p>
            <a:pPr marL="0" indent="0">
              <a:buNone/>
            </a:pPr>
            <a:r>
              <a:rPr lang="fr-FR" sz="900" b="0" dirty="0">
                <a:solidFill>
                  <a:schemeClr val="accent1"/>
                </a:solidFill>
                <a:effectLst/>
                <a:latin typeface="Consolas" panose="020B0609020204030204" pitchFamily="49" charset="0"/>
              </a:rPr>
              <a:t>       </a:t>
            </a:r>
            <a:r>
              <a:rPr lang="fr-FR" sz="900" b="0" i="1" dirty="0">
                <a:solidFill>
                  <a:schemeClr val="accent1"/>
                </a:solidFill>
                <a:effectLst/>
                <a:latin typeface="Consolas" panose="020B0609020204030204" pitchFamily="49" charset="0"/>
              </a:rPr>
              <a:t> j</a:t>
            </a:r>
            <a:r>
              <a:rPr lang="fr-FR" sz="900" b="0" dirty="0">
                <a:solidFill>
                  <a:schemeClr val="accent1"/>
                </a:solidFill>
                <a:effectLst/>
                <a:latin typeface="Consolas" panose="020B0609020204030204" pitchFamily="49" charset="0"/>
              </a:rPr>
              <a:t> est le nombre de fois où on va répéter Ai d'une combinaison</a:t>
            </a:r>
          </a:p>
          <a:p>
            <a:pPr marL="0" indent="0">
              <a:buNone/>
            </a:pPr>
            <a:r>
              <a:rPr lang="fr-FR" sz="900" b="0" dirty="0">
                <a:solidFill>
                  <a:schemeClr val="accent1"/>
                </a:solidFill>
                <a:effectLst/>
                <a:latin typeface="Consolas" panose="020B0609020204030204" pitchFamily="49" charset="0"/>
              </a:rPr>
              <a:t>        à l'autre, ou bien le nombre de fois où on va répéter </a:t>
            </a:r>
            <a:r>
              <a:rPr lang="fr-FR" sz="900" b="0" dirty="0" err="1">
                <a:solidFill>
                  <a:schemeClr val="accent1"/>
                </a:solidFill>
                <a:effectLst/>
                <a:latin typeface="Consolas" panose="020B0609020204030204" pitchFamily="49" charset="0"/>
              </a:rPr>
              <a:t>nonAi</a:t>
            </a:r>
            <a:r>
              <a:rPr lang="fr-FR" sz="900" b="0" dirty="0">
                <a:solidFill>
                  <a:schemeClr val="accent1"/>
                </a:solidFill>
                <a:effectLst/>
                <a:latin typeface="Consolas" panose="020B0609020204030204" pitchFamily="49" charset="0"/>
              </a:rPr>
              <a:t>:</a:t>
            </a:r>
          </a:p>
          <a:p>
            <a:pPr marL="0" indent="0">
              <a:buNone/>
            </a:pPr>
            <a:r>
              <a:rPr lang="fr-FR" sz="900" dirty="0">
                <a:solidFill>
                  <a:schemeClr val="accent1"/>
                </a:solidFill>
                <a:latin typeface="Consolas" panose="020B0609020204030204" pitchFamily="49" charset="0"/>
              </a:rPr>
              <a:t>        par exemple on place 8 fois A1 suivi de 8 fois nonA1 au premier tour,</a:t>
            </a:r>
          </a:p>
          <a:p>
            <a:pPr marL="0" indent="0">
              <a:buNone/>
            </a:pPr>
            <a:r>
              <a:rPr lang="fr-FR" sz="900" dirty="0">
                <a:solidFill>
                  <a:schemeClr val="accent1"/>
                </a:solidFill>
                <a:latin typeface="Consolas" panose="020B0609020204030204" pitchFamily="49" charset="0"/>
              </a:rPr>
              <a:t>        puis on place 4 fois A2 suivi de 4 fois nonA2 suivi de 4 fois A2</a:t>
            </a:r>
          </a:p>
          <a:p>
            <a:pPr marL="0" indent="0">
              <a:buNone/>
            </a:pPr>
            <a:r>
              <a:rPr lang="fr-FR" sz="900" b="0" dirty="0">
                <a:solidFill>
                  <a:schemeClr val="accent1"/>
                </a:solidFill>
                <a:effectLst/>
                <a:latin typeface="Consolas" panose="020B0609020204030204" pitchFamily="49" charset="0"/>
              </a:rPr>
              <a:t>        et enfin 4 fois nonA2</a:t>
            </a:r>
            <a:r>
              <a:rPr lang="fr-FR" sz="900" dirty="0">
                <a:solidFill>
                  <a:schemeClr val="accent1"/>
                </a:solidFill>
                <a:latin typeface="Consolas" panose="020B0609020204030204" pitchFamily="49" charset="0"/>
              </a:rPr>
              <a:t> au 2</a:t>
            </a:r>
            <a:r>
              <a:rPr lang="fr-FR" sz="900" baseline="30000" dirty="0">
                <a:solidFill>
                  <a:schemeClr val="accent1"/>
                </a:solidFill>
                <a:latin typeface="Consolas" panose="020B0609020204030204" pitchFamily="49" charset="0"/>
              </a:rPr>
              <a:t>e</a:t>
            </a:r>
            <a:r>
              <a:rPr lang="fr-FR" sz="900" dirty="0">
                <a:solidFill>
                  <a:schemeClr val="accent1"/>
                </a:solidFill>
                <a:latin typeface="Consolas" panose="020B0609020204030204" pitchFamily="49" charset="0"/>
              </a:rPr>
              <a:t> tour,</a:t>
            </a:r>
          </a:p>
          <a:p>
            <a:pPr marL="0" indent="0">
              <a:buNone/>
            </a:pPr>
            <a:r>
              <a:rPr lang="fr-FR" sz="900" b="0" dirty="0">
                <a:solidFill>
                  <a:schemeClr val="accent1"/>
                </a:solidFill>
                <a:effectLst/>
                <a:latin typeface="Consolas" panose="020B0609020204030204" pitchFamily="49" charset="0"/>
              </a:rPr>
              <a:t>        ...jusqu’à placer An </a:t>
            </a:r>
            <a:r>
              <a:rPr lang="fr-FR" sz="900" b="0" dirty="0" err="1">
                <a:solidFill>
                  <a:schemeClr val="accent1"/>
                </a:solidFill>
                <a:effectLst/>
                <a:latin typeface="Consolas" panose="020B0609020204030204" pitchFamily="49" charset="0"/>
              </a:rPr>
              <a:t>nonAn</a:t>
            </a:r>
            <a:r>
              <a:rPr lang="fr-FR" sz="900" b="0" dirty="0">
                <a:solidFill>
                  <a:schemeClr val="accent1"/>
                </a:solidFill>
                <a:effectLst/>
                <a:latin typeface="Consolas" panose="020B0609020204030204" pitchFamily="49" charset="0"/>
              </a:rPr>
              <a:t> An </a:t>
            </a:r>
            <a:r>
              <a:rPr lang="fr-FR" sz="900" b="0" dirty="0" err="1">
                <a:solidFill>
                  <a:schemeClr val="accent1"/>
                </a:solidFill>
                <a:effectLst/>
                <a:latin typeface="Consolas" panose="020B0609020204030204" pitchFamily="49" charset="0"/>
              </a:rPr>
              <a:t>nonAn</a:t>
            </a:r>
            <a:r>
              <a:rPr lang="fr-FR" sz="900" b="0" dirty="0">
                <a:solidFill>
                  <a:schemeClr val="accent1"/>
                </a:solidFill>
                <a:effectLst/>
                <a:latin typeface="Consolas" panose="020B0609020204030204" pitchFamily="49" charset="0"/>
              </a:rPr>
              <a:t> An </a:t>
            </a:r>
            <a:r>
              <a:rPr lang="fr-FR" sz="900" b="0" dirty="0" err="1">
                <a:solidFill>
                  <a:schemeClr val="accent1"/>
                </a:solidFill>
                <a:effectLst/>
                <a:latin typeface="Consolas" panose="020B0609020204030204" pitchFamily="49" charset="0"/>
              </a:rPr>
              <a:t>nonAn</a:t>
            </a:r>
            <a:r>
              <a:rPr lang="fr-FR" sz="900" b="0" dirty="0">
                <a:solidFill>
                  <a:schemeClr val="accent1"/>
                </a:solidFill>
                <a:effectLst/>
                <a:latin typeface="Consolas" panose="020B0609020204030204" pitchFamily="49" charset="0"/>
              </a:rPr>
              <a:t> An </a:t>
            </a:r>
            <a:r>
              <a:rPr lang="fr-FR" sz="900" b="0" dirty="0" err="1">
                <a:solidFill>
                  <a:schemeClr val="accent1"/>
                </a:solidFill>
                <a:effectLst/>
                <a:latin typeface="Consolas" panose="020B0609020204030204" pitchFamily="49" charset="0"/>
              </a:rPr>
              <a:t>nonAn</a:t>
            </a:r>
            <a:r>
              <a:rPr lang="fr-FR" sz="900" b="0" dirty="0">
                <a:solidFill>
                  <a:schemeClr val="accent1"/>
                </a:solidFill>
                <a:effectLst/>
                <a:latin typeface="Consolas" panose="020B0609020204030204" pitchFamily="49" charset="0"/>
              </a:rPr>
              <a:t> etc.     </a:t>
            </a:r>
          </a:p>
          <a:p>
            <a:pPr marL="0" indent="0">
              <a:buNone/>
            </a:pPr>
            <a:r>
              <a:rPr lang="fr-FR" sz="900" b="0" dirty="0">
                <a:solidFill>
                  <a:schemeClr val="accent1"/>
                </a:solidFill>
                <a:effectLst/>
                <a:latin typeface="Consolas" panose="020B0609020204030204" pitchFamily="49" charset="0"/>
              </a:rPr>
              <a:t>        * si </a:t>
            </a:r>
            <a:r>
              <a:rPr lang="fr-FR" sz="900" b="0" i="1" dirty="0">
                <a:solidFill>
                  <a:schemeClr val="accent1"/>
                </a:solidFill>
                <a:effectLst/>
                <a:latin typeface="Consolas" panose="020B0609020204030204" pitchFamily="49" charset="0"/>
              </a:rPr>
              <a:t>j</a:t>
            </a:r>
            <a:r>
              <a:rPr lang="fr-FR" sz="900" b="0" dirty="0">
                <a:solidFill>
                  <a:schemeClr val="accent1"/>
                </a:solidFill>
                <a:effectLst/>
                <a:latin typeface="Consolas" panose="020B0609020204030204" pitchFamily="49" charset="0"/>
              </a:rPr>
              <a:t> impair, l’</a:t>
            </a:r>
            <a:r>
              <a:rPr lang="fr-FR" sz="900" dirty="0">
                <a:solidFill>
                  <a:schemeClr val="accent1"/>
                </a:solidFill>
                <a:latin typeface="Consolas" panose="020B0609020204030204" pitchFamily="49" charset="0"/>
              </a:rPr>
              <a:t>élé</a:t>
            </a:r>
            <a:r>
              <a:rPr lang="fr-FR" sz="900" b="0" dirty="0">
                <a:solidFill>
                  <a:schemeClr val="accent1"/>
                </a:solidFill>
                <a:effectLst/>
                <a:latin typeface="Consolas" panose="020B0609020204030204" pitchFamily="49" charset="0"/>
              </a:rPr>
              <a:t>ment vaut Ai et on prend son cout,</a:t>
            </a:r>
          </a:p>
          <a:p>
            <a:pPr marL="0" indent="0">
              <a:buNone/>
            </a:pPr>
            <a:r>
              <a:rPr lang="fr-FR" sz="900" b="0" dirty="0">
                <a:solidFill>
                  <a:schemeClr val="accent1"/>
                </a:solidFill>
                <a:effectLst/>
                <a:latin typeface="Consolas" panose="020B0609020204030204" pitchFamily="49" charset="0"/>
              </a:rPr>
              <a:t>        * sinon il vaut </a:t>
            </a:r>
            <a:r>
              <a:rPr lang="fr-FR" sz="900" b="0" dirty="0" err="1">
                <a:solidFill>
                  <a:schemeClr val="accent1"/>
                </a:solidFill>
                <a:effectLst/>
                <a:latin typeface="Consolas" panose="020B0609020204030204" pitchFamily="49" charset="0"/>
              </a:rPr>
              <a:t>nonAi</a:t>
            </a:r>
            <a:r>
              <a:rPr lang="fr-FR" sz="900" b="0" dirty="0">
                <a:solidFill>
                  <a:schemeClr val="accent1"/>
                </a:solidFill>
                <a:effectLst/>
                <a:latin typeface="Consolas" panose="020B0609020204030204" pitchFamily="49" charset="0"/>
              </a:rPr>
              <a:t> et le coût vaut 0</a:t>
            </a:r>
          </a:p>
          <a:p>
            <a:pPr marL="0" indent="0">
              <a:buNone/>
            </a:pPr>
            <a:r>
              <a:rPr lang="fr-FR" sz="900" b="0" dirty="0">
                <a:solidFill>
                  <a:schemeClr val="accent1"/>
                </a:solidFill>
                <a:effectLst/>
                <a:latin typeface="Consolas" panose="020B0609020204030204" pitchFamily="49" charset="0"/>
              </a:rPr>
              <a:t>          </a:t>
            </a:r>
            <a:r>
              <a:rPr lang="fr-FR" sz="900" b="1" dirty="0">
                <a:solidFill>
                  <a:schemeClr val="accent1"/>
                </a:solidFill>
                <a:latin typeface="Consolas" panose="020B0609020204030204" pitchFamily="49" charset="0"/>
              </a:rPr>
              <a:t>  3) </a:t>
            </a:r>
            <a:r>
              <a:rPr lang="fr-FR" sz="900" b="1" u="sng" dirty="0">
                <a:solidFill>
                  <a:schemeClr val="accent1"/>
                </a:solidFill>
                <a:latin typeface="Consolas" panose="020B0609020204030204" pitchFamily="49" charset="0"/>
              </a:rPr>
              <a:t>B</a:t>
            </a:r>
            <a:r>
              <a:rPr lang="fr-FR" sz="900" b="1" u="sng" dirty="0">
                <a:solidFill>
                  <a:schemeClr val="accent1"/>
                </a:solidFill>
                <a:effectLst/>
                <a:latin typeface="Consolas" panose="020B0609020204030204" pitchFamily="49" charset="0"/>
              </a:rPr>
              <a:t>oucle </a:t>
            </a:r>
            <a:r>
              <a:rPr lang="fr-FR" sz="900" b="1" i="1" u="sng" dirty="0">
                <a:solidFill>
                  <a:schemeClr val="accent1"/>
                </a:solidFill>
                <a:effectLst/>
                <a:latin typeface="Consolas" panose="020B0609020204030204" pitchFamily="49" charset="0"/>
              </a:rPr>
              <a:t>k</a:t>
            </a:r>
            <a:r>
              <a:rPr lang="fr-FR" sz="900" b="1" u="sng" dirty="0">
                <a:solidFill>
                  <a:schemeClr val="accent1"/>
                </a:solidFill>
                <a:effectLst/>
                <a:latin typeface="Consolas" panose="020B0609020204030204" pitchFamily="49" charset="0"/>
              </a:rPr>
              <a:t> allant de 1 à 2 ** </a:t>
            </a:r>
            <a:r>
              <a:rPr lang="fr-FR" sz="900" b="1" i="1" u="sng" dirty="0">
                <a:solidFill>
                  <a:schemeClr val="accent1"/>
                </a:solidFill>
                <a:effectLst/>
                <a:latin typeface="Consolas" panose="020B0609020204030204" pitchFamily="49" charset="0"/>
              </a:rPr>
              <a:t>(n-i)</a:t>
            </a:r>
          </a:p>
          <a:p>
            <a:pPr marL="0" indent="0">
              <a:buNone/>
            </a:pPr>
            <a:r>
              <a:rPr lang="fr-FR" sz="900" b="0" dirty="0">
                <a:solidFill>
                  <a:schemeClr val="accent1"/>
                </a:solidFill>
                <a:effectLst/>
                <a:latin typeface="Consolas" panose="020B0609020204030204" pitchFamily="49" charset="0"/>
              </a:rPr>
              <a:t>                * Ajouter l'élément Ai ou </a:t>
            </a:r>
            <a:r>
              <a:rPr lang="fr-FR" sz="900" b="0" dirty="0" err="1">
                <a:solidFill>
                  <a:schemeClr val="accent1"/>
                </a:solidFill>
                <a:effectLst/>
                <a:latin typeface="Consolas" panose="020B0609020204030204" pitchFamily="49" charset="0"/>
              </a:rPr>
              <a:t>nonAi</a:t>
            </a:r>
            <a:r>
              <a:rPr lang="fr-FR" sz="900" b="0" dirty="0">
                <a:solidFill>
                  <a:schemeClr val="accent1"/>
                </a:solidFill>
                <a:effectLst/>
                <a:latin typeface="Consolas" panose="020B0609020204030204" pitchFamily="49" charset="0"/>
              </a:rPr>
              <a:t> à la combinaison </a:t>
            </a:r>
            <a:r>
              <a:rPr lang="fr-FR" sz="900" b="0" dirty="0" err="1">
                <a:solidFill>
                  <a:schemeClr val="accent1"/>
                </a:solidFill>
                <a:effectLst/>
                <a:latin typeface="Consolas" panose="020B0609020204030204" pitchFamily="49" charset="0"/>
              </a:rPr>
              <a:t>numero</a:t>
            </a:r>
            <a:r>
              <a:rPr lang="fr-FR" sz="900" b="0" dirty="0">
                <a:solidFill>
                  <a:schemeClr val="accent1"/>
                </a:solidFill>
                <a:effectLst/>
                <a:latin typeface="Consolas" panose="020B0609020204030204" pitchFamily="49" charset="0"/>
              </a:rPr>
              <a:t> </a:t>
            </a:r>
            <a:r>
              <a:rPr lang="fr-FR" sz="900" b="0" i="1" dirty="0">
                <a:solidFill>
                  <a:schemeClr val="accent1"/>
                </a:solidFill>
                <a:effectLst/>
                <a:latin typeface="Consolas" panose="020B0609020204030204" pitchFamily="49" charset="0"/>
              </a:rPr>
              <a:t>c</a:t>
            </a:r>
          </a:p>
          <a:p>
            <a:pPr marL="0" indent="0">
              <a:buNone/>
            </a:pPr>
            <a:r>
              <a:rPr lang="fr-FR" sz="900" b="0" dirty="0">
                <a:solidFill>
                  <a:schemeClr val="accent1"/>
                </a:solidFill>
                <a:effectLst/>
                <a:latin typeface="Consolas" panose="020B0609020204030204" pitchFamily="49" charset="0"/>
              </a:rPr>
              <a:t>                * </a:t>
            </a:r>
            <a:r>
              <a:rPr lang="fr-FR" sz="900" dirty="0">
                <a:solidFill>
                  <a:schemeClr val="accent1"/>
                </a:solidFill>
                <a:latin typeface="Consolas" panose="020B0609020204030204" pitchFamily="49" charset="0"/>
              </a:rPr>
              <a:t>A</a:t>
            </a:r>
            <a:r>
              <a:rPr lang="fr-FR" sz="900" b="0" dirty="0">
                <a:solidFill>
                  <a:schemeClr val="accent1"/>
                </a:solidFill>
                <a:effectLst/>
                <a:latin typeface="Consolas" panose="020B0609020204030204" pitchFamily="49" charset="0"/>
              </a:rPr>
              <a:t>ugmenter </a:t>
            </a:r>
            <a:r>
              <a:rPr lang="fr-FR" sz="900" b="0" i="1" dirty="0">
                <a:solidFill>
                  <a:schemeClr val="accent1"/>
                </a:solidFill>
                <a:effectLst/>
                <a:latin typeface="Consolas" panose="020B0609020204030204" pitchFamily="49" charset="0"/>
              </a:rPr>
              <a:t>c</a:t>
            </a:r>
            <a:r>
              <a:rPr lang="fr-FR" sz="900" b="0" dirty="0">
                <a:solidFill>
                  <a:schemeClr val="accent1"/>
                </a:solidFill>
                <a:effectLst/>
                <a:latin typeface="Consolas" panose="020B0609020204030204" pitchFamily="49" charset="0"/>
              </a:rPr>
              <a:t> de 1 pour passer à la combinaison suivante</a:t>
            </a:r>
          </a:p>
        </p:txBody>
      </p:sp>
      <p:pic>
        <p:nvPicPr>
          <p:cNvPr id="10" name="Espace réservé du contenu 11">
            <a:extLst>
              <a:ext uri="{FF2B5EF4-FFF2-40B4-BE49-F238E27FC236}">
                <a16:creationId xmlns:a16="http://schemas.microsoft.com/office/drawing/2014/main" id="{A8D7921A-9DB4-4A89-88BF-05EE821708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6527" y="1563553"/>
            <a:ext cx="5157787" cy="3052809"/>
          </a:xfrm>
        </p:spPr>
      </p:pic>
    </p:spTree>
    <p:extLst>
      <p:ext uri="{BB962C8B-B14F-4D97-AF65-F5344CB8AC3E}">
        <p14:creationId xmlns:p14="http://schemas.microsoft.com/office/powerpoint/2010/main" val="213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8507A6-D819-4E97-A3A5-21325B0B5EF1}"/>
              </a:ext>
            </a:extLst>
          </p:cNvPr>
          <p:cNvSpPr>
            <a:spLocks noGrp="1"/>
          </p:cNvSpPr>
          <p:nvPr>
            <p:ph type="title"/>
          </p:nvPr>
        </p:nvSpPr>
        <p:spPr>
          <a:xfrm>
            <a:off x="839788" y="365125"/>
            <a:ext cx="10515600" cy="1225135"/>
          </a:xfrm>
        </p:spPr>
        <p:txBody>
          <a:bodyPr>
            <a:normAutofit fontScale="90000"/>
          </a:bodyPr>
          <a:lstStyle/>
          <a:p>
            <a:pPr algn="ctr"/>
            <a:r>
              <a:rPr lang="fr-FR" dirty="0">
                <a:solidFill>
                  <a:srgbClr val="C00000"/>
                </a:solidFill>
              </a:rPr>
              <a:t>Analyse des performances </a:t>
            </a:r>
            <a:br>
              <a:rPr lang="fr-FR" dirty="0">
                <a:solidFill>
                  <a:srgbClr val="C00000"/>
                </a:solidFill>
              </a:rPr>
            </a:br>
            <a:r>
              <a:rPr lang="fr-FR" dirty="0">
                <a:solidFill>
                  <a:srgbClr val="C00000"/>
                </a:solidFill>
              </a:rPr>
              <a:t>de l’algorithme Force Brute</a:t>
            </a:r>
          </a:p>
        </p:txBody>
      </p:sp>
      <p:sp>
        <p:nvSpPr>
          <p:cNvPr id="3" name="Espace réservé du texte 2">
            <a:extLst>
              <a:ext uri="{FF2B5EF4-FFF2-40B4-BE49-F238E27FC236}">
                <a16:creationId xmlns:a16="http://schemas.microsoft.com/office/drawing/2014/main" id="{95137BF9-2DA8-49D1-B601-134C7D99191B}"/>
              </a:ext>
            </a:extLst>
          </p:cNvPr>
          <p:cNvSpPr>
            <a:spLocks noGrp="1"/>
          </p:cNvSpPr>
          <p:nvPr>
            <p:ph type="body" idx="1"/>
          </p:nvPr>
        </p:nvSpPr>
        <p:spPr>
          <a:xfrm>
            <a:off x="839788" y="1681163"/>
            <a:ext cx="5157787" cy="394127"/>
          </a:xfrm>
        </p:spPr>
        <p:txBody>
          <a:bodyPr>
            <a:normAutofit lnSpcReduction="10000"/>
          </a:bodyPr>
          <a:lstStyle/>
          <a:p>
            <a:r>
              <a:rPr lang="fr-FR" dirty="0"/>
              <a:t>Evolution du temps d’</a:t>
            </a:r>
            <a:r>
              <a:rPr lang="fr-FR" dirty="0" err="1"/>
              <a:t>éxécution</a:t>
            </a:r>
            <a:endParaRPr lang="fr-FR" dirty="0"/>
          </a:p>
        </p:txBody>
      </p:sp>
      <p:sp>
        <p:nvSpPr>
          <p:cNvPr id="5" name="Espace réservé du texte 4">
            <a:extLst>
              <a:ext uri="{FF2B5EF4-FFF2-40B4-BE49-F238E27FC236}">
                <a16:creationId xmlns:a16="http://schemas.microsoft.com/office/drawing/2014/main" id="{E55016A3-A2DA-4870-9676-24D374FB92B9}"/>
              </a:ext>
            </a:extLst>
          </p:cNvPr>
          <p:cNvSpPr>
            <a:spLocks noGrp="1"/>
          </p:cNvSpPr>
          <p:nvPr>
            <p:ph type="body" sz="quarter" idx="3"/>
          </p:nvPr>
        </p:nvSpPr>
        <p:spPr>
          <a:xfrm>
            <a:off x="6172200" y="1681163"/>
            <a:ext cx="5183188" cy="513397"/>
          </a:xfrm>
        </p:spPr>
        <p:txBody>
          <a:bodyPr>
            <a:normAutofit lnSpcReduction="10000"/>
          </a:bodyPr>
          <a:lstStyle/>
          <a:p>
            <a:pPr algn="ctr"/>
            <a:r>
              <a:rPr lang="fr-FR" dirty="0"/>
              <a:t>Coût en temps et en mémoire</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CB33FC83-7307-4636-9FE3-6EA3F1B0EB16}"/>
                  </a:ext>
                </a:extLst>
              </p:cNvPr>
              <p:cNvSpPr>
                <a:spLocks noGrp="1"/>
              </p:cNvSpPr>
              <p:nvPr>
                <p:ph sz="quarter" idx="4"/>
              </p:nvPr>
            </p:nvSpPr>
            <p:spPr/>
            <p:txBody>
              <a:bodyPr>
                <a:normAutofit/>
              </a:bodyPr>
              <a:lstStyle/>
              <a:p>
                <a:pPr marL="0" indent="0">
                  <a:buNone/>
                </a:pPr>
                <a:r>
                  <a:rPr lang="fr-FR" sz="1200" dirty="0">
                    <a:latin typeface="Arial" panose="020B0604020202020204" pitchFamily="34" charset="0"/>
                    <a:cs typeface="Arial" panose="020B0604020202020204" pitchFamily="34" charset="0"/>
                  </a:rPr>
                  <a:t>L’algorithme mémorise 3 variables </a:t>
                </a:r>
                <a:r>
                  <a:rPr lang="fr-FR" sz="1200" i="1" dirty="0">
                    <a:latin typeface="Arial" panose="020B0604020202020204" pitchFamily="34" charset="0"/>
                    <a:cs typeface="Arial" panose="020B0604020202020204" pitchFamily="34" charset="0"/>
                  </a:rPr>
                  <a:t>i</a:t>
                </a:r>
                <a:r>
                  <a:rPr lang="fr-FR" sz="1200" dirty="0">
                    <a:latin typeface="Arial" panose="020B0604020202020204" pitchFamily="34" charset="0"/>
                    <a:cs typeface="Arial" panose="020B0604020202020204" pitchFamily="34" charset="0"/>
                  </a:rPr>
                  <a:t>,</a:t>
                </a:r>
                <a:r>
                  <a:rPr lang="fr-FR" sz="1200" i="1" dirty="0">
                    <a:latin typeface="Arial" panose="020B0604020202020204" pitchFamily="34" charset="0"/>
                    <a:cs typeface="Arial" panose="020B0604020202020204" pitchFamily="34" charset="0"/>
                  </a:rPr>
                  <a:t> j</a:t>
                </a:r>
                <a:r>
                  <a:rPr lang="fr-FR" sz="1200" dirty="0">
                    <a:latin typeface="Arial" panose="020B0604020202020204" pitchFamily="34" charset="0"/>
                    <a:cs typeface="Arial" panose="020B0604020202020204" pitchFamily="34" charset="0"/>
                  </a:rPr>
                  <a:t> et </a:t>
                </a:r>
                <a:r>
                  <a:rPr lang="fr-FR" sz="1200" i="1" dirty="0">
                    <a:latin typeface="Arial" panose="020B0604020202020204" pitchFamily="34" charset="0"/>
                    <a:cs typeface="Arial" panose="020B0604020202020204" pitchFamily="34" charset="0"/>
                  </a:rPr>
                  <a:t>k </a:t>
                </a:r>
                <a:r>
                  <a:rPr lang="fr-FR" sz="1200" dirty="0">
                    <a:latin typeface="Arial" panose="020B0604020202020204" pitchFamily="34" charset="0"/>
                    <a:cs typeface="Arial" panose="020B0604020202020204" pitchFamily="34" charset="0"/>
                  </a:rPr>
                  <a:t>en plus de l’ensemble des </a:t>
                </a:r>
                <a14:m>
                  <m:oMath xmlns:m="http://schemas.openxmlformats.org/officeDocument/2006/math">
                    <m:sSup>
                      <m:sSupPr>
                        <m:ctrlPr>
                          <a:rPr lang="fr-FR" sz="1400" i="1" smtClean="0">
                            <a:latin typeface="Cambria Math" panose="02040503050406030204" pitchFamily="18" charset="0"/>
                            <a:cs typeface="Arial" panose="020B0604020202020204" pitchFamily="34" charset="0"/>
                          </a:rPr>
                        </m:ctrlPr>
                      </m:sSupPr>
                      <m:e>
                        <m:r>
                          <a:rPr lang="fr-FR" sz="1400" b="0" i="1" smtClean="0">
                            <a:latin typeface="Cambria Math" panose="02040503050406030204" pitchFamily="18" charset="0"/>
                            <a:cs typeface="Arial" panose="020B0604020202020204" pitchFamily="34" charset="0"/>
                          </a:rPr>
                          <m:t>2</m:t>
                        </m:r>
                      </m:e>
                      <m:sup>
                        <m:r>
                          <a:rPr lang="fr-FR" sz="1400" b="0" i="1" smtClean="0">
                            <a:latin typeface="Cambria Math" panose="02040503050406030204" pitchFamily="18" charset="0"/>
                            <a:cs typeface="Arial" panose="020B0604020202020204" pitchFamily="34" charset="0"/>
                          </a:rPr>
                          <m:t>𝑛</m:t>
                        </m:r>
                      </m:sup>
                    </m:sSup>
                  </m:oMath>
                </a14:m>
                <a:r>
                  <a:rPr lang="fr-FR" sz="1200" dirty="0">
                    <a:latin typeface="Arial" panose="020B0604020202020204" pitchFamily="34" charset="0"/>
                    <a:cs typeface="Arial" panose="020B0604020202020204" pitchFamily="34" charset="0"/>
                  </a:rPr>
                  <a:t> combinaisons possibles</a:t>
                </a:r>
                <a:endParaRPr lang="fr-FR" sz="1200" i="1" dirty="0">
                  <a:latin typeface="Arial" panose="020B0604020202020204" pitchFamily="34" charset="0"/>
                  <a:cs typeface="Arial" panose="020B0604020202020204" pitchFamily="34" charset="0"/>
                </a:endParaRPr>
              </a:p>
              <a:p>
                <a:pPr marL="0" indent="0">
                  <a:buNone/>
                </a:pPr>
                <a:r>
                  <a:rPr lang="fr-FR" sz="1200" dirty="0">
                    <a:latin typeface="Arial" panose="020B0604020202020204" pitchFamily="34" charset="0"/>
                    <a:cs typeface="Arial" panose="020B0604020202020204" pitchFamily="34" charset="0"/>
                  </a:rPr>
                  <a:t>Le nombre de répétitions lorsqu’il y a </a:t>
                </a:r>
                <a:r>
                  <a:rPr lang="fr-FR" sz="1200" i="1" dirty="0">
                    <a:latin typeface="Arial" panose="020B0604020202020204" pitchFamily="34" charset="0"/>
                    <a:cs typeface="Arial" panose="020B0604020202020204" pitchFamily="34" charset="0"/>
                  </a:rPr>
                  <a:t>n</a:t>
                </a:r>
                <a:r>
                  <a:rPr lang="fr-FR" sz="1200" dirty="0">
                    <a:latin typeface="Arial" panose="020B0604020202020204" pitchFamily="34" charset="0"/>
                    <a:cs typeface="Arial" panose="020B0604020202020204" pitchFamily="34" charset="0"/>
                  </a:rPr>
                  <a:t> actions </a:t>
                </a:r>
                <a:r>
                  <a:rPr lang="fr-FR" sz="1200" dirty="0">
                    <a:solidFill>
                      <a:schemeClr val="tx1"/>
                    </a:solidFill>
                    <a:latin typeface="Arial" panose="020B0604020202020204" pitchFamily="34" charset="0"/>
                    <a:cs typeface="Arial" panose="020B0604020202020204" pitchFamily="34" charset="0"/>
                  </a:rPr>
                  <a:t>vaut  </a:t>
                </a:r>
                <a14:m>
                  <m:oMath xmlns:m="http://schemas.openxmlformats.org/officeDocument/2006/math">
                    <m:r>
                      <a:rPr lang="fr-FR" sz="1400" b="0" i="1" smtClean="0">
                        <a:solidFill>
                          <a:schemeClr val="tx1"/>
                        </a:solidFill>
                        <a:latin typeface="Cambria Math" panose="02040503050406030204" pitchFamily="18" charset="0"/>
                        <a:cs typeface="Arial" panose="020B0604020202020204" pitchFamily="34" charset="0"/>
                      </a:rPr>
                      <m:t>𝑛</m:t>
                    </m:r>
                    <m:r>
                      <a:rPr lang="fr-FR" sz="1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fr-FR" sz="1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fr-FR" sz="1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e>
                      <m:sup>
                        <m:r>
                          <a:rPr lang="fr-FR" sz="1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p>
                  </m:oMath>
                </a14:m>
                <a:r>
                  <a:rPr lang="fr-FR" sz="1400" dirty="0">
                    <a:latin typeface="Arial" panose="020B0604020202020204" pitchFamily="34" charset="0"/>
                    <a:cs typeface="Arial" panose="020B0604020202020204" pitchFamily="34" charset="0"/>
                  </a:rPr>
                  <a:t>:</a:t>
                </a:r>
              </a:p>
              <a:p>
                <a:pPr marL="0" indent="0">
                  <a:buNone/>
                </a:pPr>
                <a:r>
                  <a:rPr lang="fr-FR" sz="1200" dirty="0">
                    <a:latin typeface="Arial" panose="020B0604020202020204" pitchFamily="34" charset="0"/>
                    <a:cs typeface="Arial" panose="020B0604020202020204" pitchFamily="34" charset="0"/>
                  </a:rPr>
                  <a:t>L’évolution du temps lorsqu’on augmente le nombre n d’actions est donc exponentiel de base 2: croissance d’ordre </a:t>
                </a:r>
                <a14:m>
                  <m:oMath xmlns:m="http://schemas.openxmlformats.org/officeDocument/2006/math">
                    <m:r>
                      <a:rPr lang="fr-FR" sz="1400" b="0" i="1" smtClean="0">
                        <a:solidFill>
                          <a:srgbClr val="FF0000"/>
                        </a:solidFill>
                        <a:latin typeface="Cambria Math" panose="02040503050406030204" pitchFamily="18" charset="0"/>
                        <a:cs typeface="Arial" panose="020B0604020202020204" pitchFamily="34" charset="0"/>
                      </a:rPr>
                      <m:t>𝑂</m:t>
                    </m:r>
                    <m:r>
                      <a:rPr lang="fr-FR" sz="1400" b="0" i="1" smtClean="0">
                        <a:solidFill>
                          <a:srgbClr val="FF0000"/>
                        </a:solidFill>
                        <a:latin typeface="Cambria Math" panose="02040503050406030204" pitchFamily="18" charset="0"/>
                        <a:cs typeface="Arial" panose="020B0604020202020204" pitchFamily="34" charset="0"/>
                      </a:rPr>
                      <m:t>(</m:t>
                    </m:r>
                    <m:sSup>
                      <m:sSupPr>
                        <m:ctrlPr>
                          <a:rPr lang="fr-FR" sz="1400" b="0" i="1" smtClean="0">
                            <a:solidFill>
                              <a:srgbClr val="FF0000"/>
                            </a:solidFill>
                            <a:latin typeface="Cambria Math" panose="02040503050406030204" pitchFamily="18" charset="0"/>
                            <a:cs typeface="Arial" panose="020B0604020202020204" pitchFamily="34" charset="0"/>
                          </a:rPr>
                        </m:ctrlPr>
                      </m:sSupPr>
                      <m:e>
                        <m:r>
                          <a:rPr lang="fr-FR" sz="1400" b="0" i="1" smtClean="0">
                            <a:solidFill>
                              <a:srgbClr val="FF0000"/>
                            </a:solidFill>
                            <a:latin typeface="Cambria Math" panose="02040503050406030204" pitchFamily="18" charset="0"/>
                            <a:cs typeface="Arial" panose="020B0604020202020204" pitchFamily="34" charset="0"/>
                          </a:rPr>
                          <m:t>2</m:t>
                        </m:r>
                      </m:e>
                      <m:sup>
                        <m:r>
                          <a:rPr lang="fr-FR" sz="1400" b="0" i="1" smtClean="0">
                            <a:solidFill>
                              <a:srgbClr val="FF0000"/>
                            </a:solidFill>
                            <a:latin typeface="Cambria Math" panose="02040503050406030204" pitchFamily="18" charset="0"/>
                            <a:cs typeface="Arial" panose="020B0604020202020204" pitchFamily="34" charset="0"/>
                          </a:rPr>
                          <m:t>𝑛</m:t>
                        </m:r>
                      </m:sup>
                    </m:sSup>
                    <m:r>
                      <a:rPr lang="fr-FR" sz="1400" b="0" i="1" smtClean="0">
                        <a:solidFill>
                          <a:srgbClr val="FF0000"/>
                        </a:solidFill>
                        <a:latin typeface="Cambria Math" panose="02040503050406030204" pitchFamily="18" charset="0"/>
                        <a:cs typeface="Arial" panose="020B0604020202020204" pitchFamily="34" charset="0"/>
                      </a:rPr>
                      <m:t>)</m:t>
                    </m:r>
                  </m:oMath>
                </a14:m>
                <a:endParaRPr lang="fr-FR" sz="1400" dirty="0">
                  <a:latin typeface="Arial" panose="020B0604020202020204" pitchFamily="34" charset="0"/>
                  <a:cs typeface="Arial" panose="020B0604020202020204" pitchFamily="34" charset="0"/>
                </a:endParaRPr>
              </a:p>
              <a:p>
                <a:pPr marL="0" indent="0">
                  <a:buNone/>
                </a:pPr>
                <a:r>
                  <a:rPr lang="fr-FR" sz="1200" u="sng" dirty="0">
                    <a:latin typeface="Arial" panose="020B0604020202020204" pitchFamily="34" charset="0"/>
                    <a:cs typeface="Arial" panose="020B0604020202020204" pitchFamily="34" charset="0"/>
                  </a:rPr>
                  <a:t>Avantage de l’algorithme:</a:t>
                </a:r>
              </a:p>
              <a:p>
                <a:pPr marL="0" indent="0">
                  <a:buNone/>
                </a:pPr>
                <a:r>
                  <a:rPr lang="fr-FR" sz="1200" dirty="0">
                    <a:latin typeface="Arial" panose="020B0604020202020204" pitchFamily="34" charset="0"/>
                    <a:cs typeface="Arial" panose="020B0604020202020204" pitchFamily="34" charset="0"/>
                  </a:rPr>
                  <a:t>Il parcourt l’ensemble de toutes les combinaisons d’actions possibles, et il fournit donc LA meilleure solution pour maximiser le profit.</a:t>
                </a:r>
              </a:p>
              <a:p>
                <a:pPr marL="0" indent="0">
                  <a:buNone/>
                </a:pPr>
                <a:r>
                  <a:rPr lang="fr-FR" sz="1200" u="sng" dirty="0">
                    <a:latin typeface="Arial" panose="020B0604020202020204" pitchFamily="34" charset="0"/>
                    <a:cs typeface="Arial" panose="020B0604020202020204" pitchFamily="34" charset="0"/>
                  </a:rPr>
                  <a:t>Inconvénient de l’algorithme:</a:t>
                </a:r>
              </a:p>
              <a:p>
                <a:pPr marL="0" indent="0">
                  <a:buNone/>
                </a:pPr>
                <a:r>
                  <a:rPr lang="fr-FR" sz="1200" dirty="0">
                    <a:latin typeface="Arial" panose="020B0604020202020204" pitchFamily="34" charset="0"/>
                    <a:cs typeface="Arial" panose="020B0604020202020204" pitchFamily="34" charset="0"/>
                  </a:rPr>
                  <a:t>Il est très lent: il faut plusieurs secondes pour l’exécuter avec un fichier de 20 actions, et il prend déjà une vingtaine de minutes pour 24 actions !</a:t>
                </a:r>
              </a:p>
              <a:p>
                <a:pPr marL="0" indent="0">
                  <a:buNone/>
                </a:pPr>
                <a:r>
                  <a:rPr lang="fr-FR" sz="1200" dirty="0">
                    <a:latin typeface="Arial" panose="020B0604020202020204" pitchFamily="34" charset="0"/>
                    <a:cs typeface="Arial" panose="020B0604020202020204" pitchFamily="34" charset="0"/>
                  </a:rPr>
                  <a:t>Il n’est plus possible de l’utiliser pour quelques dizaines d’actions…</a:t>
                </a:r>
              </a:p>
              <a:p>
                <a:pPr marL="0" indent="0">
                  <a:buNone/>
                </a:pPr>
                <a:endParaRPr lang="fr-FR" sz="1200" dirty="0">
                  <a:latin typeface="Arial" panose="020B0604020202020204" pitchFamily="34" charset="0"/>
                  <a:cs typeface="Arial" panose="020B0604020202020204" pitchFamily="34" charset="0"/>
                </a:endParaRPr>
              </a:p>
            </p:txBody>
          </p:sp>
        </mc:Choice>
        <mc:Fallback xmlns="">
          <p:sp>
            <p:nvSpPr>
              <p:cNvPr id="6" name="Espace réservé du contenu 5">
                <a:extLst>
                  <a:ext uri="{FF2B5EF4-FFF2-40B4-BE49-F238E27FC236}">
                    <a16:creationId xmlns:a16="http://schemas.microsoft.com/office/drawing/2014/main" id="{CB33FC83-7307-4636-9FE3-6EA3F1B0EB16}"/>
                  </a:ext>
                </a:extLst>
              </p:cNvPr>
              <p:cNvSpPr>
                <a:spLocks noGrp="1" noRot="1" noChangeAspect="1" noMove="1" noResize="1" noEditPoints="1" noAdjustHandles="1" noChangeArrowheads="1" noChangeShapeType="1" noTextEdit="1"/>
              </p:cNvSpPr>
              <p:nvPr>
                <p:ph sz="quarter" idx="4"/>
              </p:nvPr>
            </p:nvSpPr>
            <p:spPr>
              <a:blipFill>
                <a:blip r:embed="rId2"/>
                <a:stretch>
                  <a:fillRect l="-118" t="-331" r="-235"/>
                </a:stretch>
              </a:blipFill>
            </p:spPr>
            <p:txBody>
              <a:bodyPr/>
              <a:lstStyle/>
              <a:p>
                <a:r>
                  <a:rPr lang="fr-FR">
                    <a:noFill/>
                  </a:rPr>
                  <a:t> </a:t>
                </a:r>
              </a:p>
            </p:txBody>
          </p:sp>
        </mc:Fallback>
      </mc:AlternateContent>
      <p:pic>
        <p:nvPicPr>
          <p:cNvPr id="20" name="Espace réservé du contenu 19">
            <a:extLst>
              <a:ext uri="{FF2B5EF4-FFF2-40B4-BE49-F238E27FC236}">
                <a16:creationId xmlns:a16="http://schemas.microsoft.com/office/drawing/2014/main" id="{3363C575-FA8A-403E-A5EB-307C5A3F24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91417" y="2505075"/>
            <a:ext cx="4854529" cy="3684588"/>
          </a:xfrm>
        </p:spPr>
      </p:pic>
    </p:spTree>
    <p:extLst>
      <p:ext uri="{BB962C8B-B14F-4D97-AF65-F5344CB8AC3E}">
        <p14:creationId xmlns:p14="http://schemas.microsoft.com/office/powerpoint/2010/main" val="161677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B50A50-1685-49C6-A850-0045A14907E7}"/>
              </a:ext>
            </a:extLst>
          </p:cNvPr>
          <p:cNvSpPr>
            <a:spLocks noGrp="1"/>
          </p:cNvSpPr>
          <p:nvPr>
            <p:ph type="title"/>
          </p:nvPr>
        </p:nvSpPr>
        <p:spPr>
          <a:xfrm>
            <a:off x="839788" y="365126"/>
            <a:ext cx="10515600" cy="676496"/>
          </a:xfrm>
        </p:spPr>
        <p:txBody>
          <a:bodyPr>
            <a:normAutofit fontScale="90000"/>
          </a:bodyPr>
          <a:lstStyle/>
          <a:p>
            <a:pPr algn="ctr"/>
            <a:r>
              <a:rPr lang="fr-FR" dirty="0">
                <a:solidFill>
                  <a:srgbClr val="C00000"/>
                </a:solidFill>
              </a:rPr>
              <a:t>Algorithmes optimisés</a:t>
            </a:r>
          </a:p>
        </p:txBody>
      </p:sp>
      <p:sp>
        <p:nvSpPr>
          <p:cNvPr id="3" name="Espace réservé du texte 2">
            <a:extLst>
              <a:ext uri="{FF2B5EF4-FFF2-40B4-BE49-F238E27FC236}">
                <a16:creationId xmlns:a16="http://schemas.microsoft.com/office/drawing/2014/main" id="{8CEA9D05-8E67-4F36-A5A1-3347362FD4D7}"/>
              </a:ext>
            </a:extLst>
          </p:cNvPr>
          <p:cNvSpPr>
            <a:spLocks noGrp="1"/>
          </p:cNvSpPr>
          <p:nvPr>
            <p:ph type="body" idx="1"/>
          </p:nvPr>
        </p:nvSpPr>
        <p:spPr>
          <a:xfrm>
            <a:off x="836612" y="1041622"/>
            <a:ext cx="5157787" cy="402079"/>
          </a:xfrm>
        </p:spPr>
        <p:txBody>
          <a:bodyPr>
            <a:normAutofit lnSpcReduction="10000"/>
          </a:bodyPr>
          <a:lstStyle/>
          <a:p>
            <a:pPr algn="ctr"/>
            <a:r>
              <a:rPr lang="fr-FR" dirty="0"/>
              <a:t>Algorithme glouton</a:t>
            </a:r>
          </a:p>
        </p:txBody>
      </p:sp>
      <p:sp>
        <p:nvSpPr>
          <p:cNvPr id="4" name="Espace réservé du contenu 3">
            <a:extLst>
              <a:ext uri="{FF2B5EF4-FFF2-40B4-BE49-F238E27FC236}">
                <a16:creationId xmlns:a16="http://schemas.microsoft.com/office/drawing/2014/main" id="{0D597290-5B71-494A-BDBA-F4DCF3D49127}"/>
              </a:ext>
            </a:extLst>
          </p:cNvPr>
          <p:cNvSpPr>
            <a:spLocks noGrp="1"/>
          </p:cNvSpPr>
          <p:nvPr>
            <p:ph sz="half" idx="2"/>
          </p:nvPr>
        </p:nvSpPr>
        <p:spPr>
          <a:xfrm>
            <a:off x="862014" y="1586706"/>
            <a:ext cx="5157787" cy="3684588"/>
          </a:xfrm>
        </p:spPr>
        <p:txBody>
          <a:bodyPr>
            <a:normAutofit/>
          </a:bodyPr>
          <a:lstStyle/>
          <a:p>
            <a:pPr marL="0" indent="0">
              <a:buNone/>
            </a:pPr>
            <a:r>
              <a:rPr lang="fr-FR" sz="1200" b="0" dirty="0">
                <a:solidFill>
                  <a:schemeClr val="accent1"/>
                </a:solidFill>
                <a:effectLst/>
                <a:latin typeface="Arial" panose="020B0604020202020204" pitchFamily="34" charset="0"/>
                <a:cs typeface="Arial" panose="020B0604020202020204" pitchFamily="34" charset="0"/>
              </a:rPr>
              <a:t>* Trier la liste d’actions par efficacité </a:t>
            </a:r>
          </a:p>
          <a:p>
            <a:pPr marL="0" indent="0">
              <a:buNone/>
            </a:pPr>
            <a:r>
              <a:rPr lang="fr-FR" sz="1200" dirty="0">
                <a:solidFill>
                  <a:schemeClr val="accent1"/>
                </a:solidFill>
                <a:latin typeface="Arial" panose="020B0604020202020204" pitchFamily="34" charset="0"/>
                <a:cs typeface="Arial" panose="020B0604020202020204" pitchFamily="34" charset="0"/>
              </a:rPr>
              <a:t>* I</a:t>
            </a:r>
            <a:r>
              <a:rPr lang="fr-FR" sz="1200" b="0" dirty="0">
                <a:solidFill>
                  <a:schemeClr val="accent1"/>
                </a:solidFill>
                <a:effectLst/>
                <a:latin typeface="Arial" panose="020B0604020202020204" pitchFamily="34" charset="0"/>
                <a:cs typeface="Arial" panose="020B0604020202020204" pitchFamily="34" charset="0"/>
              </a:rPr>
              <a:t>nitialiser la combinaisons</a:t>
            </a:r>
          </a:p>
          <a:p>
            <a:pPr marL="0" indent="0">
              <a:buNone/>
            </a:pPr>
            <a:r>
              <a:rPr lang="fr-FR" sz="1200" b="0" dirty="0">
                <a:solidFill>
                  <a:schemeClr val="accent1"/>
                </a:solidFill>
                <a:effectLst/>
                <a:latin typeface="Arial" panose="020B0604020202020204" pitchFamily="34" charset="0"/>
                <a:cs typeface="Arial" panose="020B0604020202020204" pitchFamily="34" charset="0"/>
              </a:rPr>
              <a:t>* coût embarqué = 0</a:t>
            </a:r>
          </a:p>
          <a:p>
            <a:pPr marL="0" indent="0">
              <a:buNone/>
            </a:pPr>
            <a:r>
              <a:rPr lang="fr-FR" sz="1200" b="0" dirty="0">
                <a:solidFill>
                  <a:schemeClr val="accent1"/>
                </a:solidFill>
                <a:effectLst/>
                <a:latin typeface="Arial" panose="020B0604020202020204" pitchFamily="34" charset="0"/>
                <a:cs typeface="Arial" panose="020B0604020202020204" pitchFamily="34" charset="0"/>
              </a:rPr>
              <a:t>* bénéfice total = 0</a:t>
            </a:r>
          </a:p>
          <a:p>
            <a:pPr marL="0" indent="0">
              <a:buNone/>
            </a:pPr>
            <a:r>
              <a:rPr lang="fr-FR" sz="1200" b="0" dirty="0">
                <a:solidFill>
                  <a:schemeClr val="accent1"/>
                </a:solidFill>
                <a:effectLst/>
                <a:latin typeface="Arial" panose="020B0604020202020204" pitchFamily="34" charset="0"/>
                <a:cs typeface="Arial" panose="020B0604020202020204" pitchFamily="34" charset="0"/>
              </a:rPr>
              <a:t>* Pour chaque action dans </a:t>
            </a:r>
            <a:r>
              <a:rPr lang="fr-FR" sz="1200" dirty="0">
                <a:solidFill>
                  <a:schemeClr val="accent1"/>
                </a:solidFill>
                <a:latin typeface="Arial" panose="020B0604020202020204" pitchFamily="34" charset="0"/>
                <a:cs typeface="Arial" panose="020B0604020202020204" pitchFamily="34" charset="0"/>
              </a:rPr>
              <a:t>la liste d’</a:t>
            </a:r>
            <a:r>
              <a:rPr lang="fr-FR" sz="1200" b="0" dirty="0">
                <a:solidFill>
                  <a:schemeClr val="accent1"/>
                </a:solidFill>
                <a:effectLst/>
                <a:latin typeface="Arial" panose="020B0604020202020204" pitchFamily="34" charset="0"/>
                <a:cs typeface="Arial" panose="020B0604020202020204" pitchFamily="34" charset="0"/>
              </a:rPr>
              <a:t>actions triée:</a:t>
            </a:r>
          </a:p>
          <a:p>
            <a:pPr marL="0" indent="0">
              <a:buNone/>
            </a:pPr>
            <a:r>
              <a:rPr lang="fr-FR" sz="1200" b="0" dirty="0">
                <a:solidFill>
                  <a:schemeClr val="accent1"/>
                </a:solidFill>
                <a:effectLst/>
                <a:latin typeface="Arial" panose="020B0604020202020204" pitchFamily="34" charset="0"/>
                <a:cs typeface="Arial" panose="020B0604020202020204" pitchFamily="34" charset="0"/>
              </a:rPr>
              <a:t>   </a:t>
            </a:r>
            <a:r>
              <a:rPr lang="fr-FR" sz="1200" dirty="0">
                <a:solidFill>
                  <a:schemeClr val="accent1"/>
                </a:solidFill>
                <a:latin typeface="Arial" panose="020B0604020202020204" pitchFamily="34" charset="0"/>
                <a:cs typeface="Arial" panose="020B0604020202020204" pitchFamily="34" charset="0"/>
              </a:rPr>
              <a:t>    </a:t>
            </a:r>
            <a:r>
              <a:rPr lang="fr-FR" sz="1200" dirty="0">
                <a:solidFill>
                  <a:schemeClr val="accent1"/>
                </a:solidFill>
                <a:latin typeface="Arial" panose="020B0604020202020204" pitchFamily="34" charset="0"/>
                <a:cs typeface="Arial" panose="020B0604020202020204" pitchFamily="34" charset="0"/>
                <a:sym typeface="Wingdings" panose="05000000000000000000" pitchFamily="2" charset="2"/>
              </a:rPr>
              <a:t> </a:t>
            </a:r>
            <a:r>
              <a:rPr lang="fr-FR" sz="1200" b="0" dirty="0">
                <a:solidFill>
                  <a:schemeClr val="accent1"/>
                </a:solidFill>
                <a:effectLst/>
                <a:latin typeface="Arial" panose="020B0604020202020204" pitchFamily="34" charset="0"/>
                <a:cs typeface="Arial" panose="020B0604020202020204" pitchFamily="34" charset="0"/>
              </a:rPr>
              <a:t>si l'action vérifie coût + coût embaqué &lt;= coût total:</a:t>
            </a:r>
          </a:p>
          <a:p>
            <a:pPr marL="0" indent="0">
              <a:buNone/>
            </a:pPr>
            <a:r>
              <a:rPr lang="fr-FR" sz="1200" dirty="0">
                <a:solidFill>
                  <a:schemeClr val="accent1"/>
                </a:solidFill>
                <a:latin typeface="Arial" panose="020B0604020202020204" pitchFamily="34" charset="0"/>
                <a:cs typeface="Arial" panose="020B0604020202020204" pitchFamily="34" charset="0"/>
              </a:rPr>
              <a:t>            </a:t>
            </a:r>
            <a:r>
              <a:rPr lang="fr-FR" sz="1200" dirty="0">
                <a:solidFill>
                  <a:schemeClr val="accent1"/>
                </a:solidFill>
                <a:latin typeface="Arial" panose="020B0604020202020204" pitchFamily="34" charset="0"/>
                <a:cs typeface="Arial" panose="020B0604020202020204" pitchFamily="34" charset="0"/>
                <a:sym typeface="Wingdings" panose="05000000000000000000" pitchFamily="2" charset="2"/>
              </a:rPr>
              <a:t>* A</a:t>
            </a:r>
            <a:r>
              <a:rPr lang="fr-FR" sz="1200" b="0" dirty="0">
                <a:solidFill>
                  <a:schemeClr val="accent1"/>
                </a:solidFill>
                <a:effectLst/>
                <a:latin typeface="Arial" panose="020B0604020202020204" pitchFamily="34" charset="0"/>
                <a:cs typeface="Arial" panose="020B0604020202020204" pitchFamily="34" charset="0"/>
              </a:rPr>
              <a:t>jouter l'action à la combinaison</a:t>
            </a:r>
          </a:p>
          <a:p>
            <a:pPr marL="0" indent="0">
              <a:buNone/>
            </a:pPr>
            <a:r>
              <a:rPr lang="fr-FR" sz="1200" b="0" dirty="0">
                <a:solidFill>
                  <a:schemeClr val="accent1"/>
                </a:solidFill>
                <a:effectLst/>
                <a:latin typeface="Arial" panose="020B0604020202020204" pitchFamily="34" charset="0"/>
                <a:cs typeface="Arial" panose="020B0604020202020204" pitchFamily="34" charset="0"/>
              </a:rPr>
              <a:t>            </a:t>
            </a:r>
            <a:r>
              <a:rPr lang="fr-FR" sz="1200" dirty="0">
                <a:solidFill>
                  <a:schemeClr val="accent1"/>
                </a:solidFill>
                <a:latin typeface="Arial" panose="020B0604020202020204" pitchFamily="34" charset="0"/>
                <a:cs typeface="Arial" panose="020B0604020202020204" pitchFamily="34" charset="0"/>
                <a:sym typeface="Wingdings" panose="05000000000000000000" pitchFamily="2" charset="2"/>
              </a:rPr>
              <a:t>*</a:t>
            </a:r>
            <a:r>
              <a:rPr lang="fr-FR" sz="1200" b="0" dirty="0">
                <a:solidFill>
                  <a:schemeClr val="accent1"/>
                </a:solidFill>
                <a:effectLst/>
                <a:latin typeface="Arial" panose="020B0604020202020204" pitchFamily="34" charset="0"/>
                <a:cs typeface="Arial" panose="020B0604020202020204" pitchFamily="34" charset="0"/>
                <a:sym typeface="Wingdings" panose="05000000000000000000" pitchFamily="2" charset="2"/>
              </a:rPr>
              <a:t> </a:t>
            </a:r>
            <a:r>
              <a:rPr lang="fr-FR" sz="1200" dirty="0">
                <a:solidFill>
                  <a:schemeClr val="accent1"/>
                </a:solidFill>
                <a:latin typeface="Arial" panose="020B0604020202020204" pitchFamily="34" charset="0"/>
                <a:cs typeface="Arial" panose="020B0604020202020204" pitchFamily="34" charset="0"/>
                <a:sym typeface="Wingdings" panose="05000000000000000000" pitchFamily="2" charset="2"/>
              </a:rPr>
              <a:t>A</a:t>
            </a:r>
            <a:r>
              <a:rPr lang="fr-FR" sz="1200" b="0" dirty="0">
                <a:solidFill>
                  <a:schemeClr val="accent1"/>
                </a:solidFill>
                <a:effectLst/>
                <a:latin typeface="Arial" panose="020B0604020202020204" pitchFamily="34" charset="0"/>
                <a:cs typeface="Arial" panose="020B0604020202020204" pitchFamily="34" charset="0"/>
              </a:rPr>
              <a:t>jouter le coût de l’action au coût embarqué</a:t>
            </a:r>
          </a:p>
          <a:p>
            <a:pPr marL="0" indent="0">
              <a:buNone/>
            </a:pPr>
            <a:r>
              <a:rPr lang="fr-FR" sz="1200" b="0" dirty="0">
                <a:solidFill>
                  <a:schemeClr val="accent1"/>
                </a:solidFill>
                <a:effectLst/>
                <a:latin typeface="Arial" panose="020B0604020202020204" pitchFamily="34" charset="0"/>
                <a:cs typeface="Arial" panose="020B0604020202020204" pitchFamily="34" charset="0"/>
              </a:rPr>
              <a:t>    </a:t>
            </a:r>
            <a:r>
              <a:rPr lang="fr-FR" sz="1200" dirty="0">
                <a:solidFill>
                  <a:schemeClr val="accent1"/>
                </a:solidFill>
                <a:latin typeface="Arial" panose="020B0604020202020204" pitchFamily="34" charset="0"/>
                <a:cs typeface="Arial" panose="020B0604020202020204" pitchFamily="34" charset="0"/>
              </a:rPr>
              <a:t>        </a:t>
            </a:r>
            <a:r>
              <a:rPr lang="fr-FR" sz="1200" dirty="0">
                <a:solidFill>
                  <a:schemeClr val="accent1"/>
                </a:solidFill>
                <a:latin typeface="Arial" panose="020B0604020202020204" pitchFamily="34" charset="0"/>
                <a:cs typeface="Arial" panose="020B0604020202020204" pitchFamily="34" charset="0"/>
                <a:sym typeface="Wingdings" panose="05000000000000000000" pitchFamily="2" charset="2"/>
              </a:rPr>
              <a:t>* A</a:t>
            </a:r>
            <a:r>
              <a:rPr lang="fr-FR" sz="1200" b="0" dirty="0">
                <a:solidFill>
                  <a:schemeClr val="accent1"/>
                </a:solidFill>
                <a:effectLst/>
                <a:latin typeface="Arial" panose="020B0604020202020204" pitchFamily="34" charset="0"/>
                <a:cs typeface="Arial" panose="020B0604020202020204" pitchFamily="34" charset="0"/>
              </a:rPr>
              <a:t>jouter la recette au bénéfice total</a:t>
            </a:r>
          </a:p>
          <a:p>
            <a:pPr marL="0" indent="0">
              <a:buNone/>
            </a:pPr>
            <a:endParaRPr lang="fr-FR" dirty="0"/>
          </a:p>
        </p:txBody>
      </p:sp>
      <p:sp>
        <p:nvSpPr>
          <p:cNvPr id="5" name="Espace réservé du texte 4">
            <a:extLst>
              <a:ext uri="{FF2B5EF4-FFF2-40B4-BE49-F238E27FC236}">
                <a16:creationId xmlns:a16="http://schemas.microsoft.com/office/drawing/2014/main" id="{4ADF703F-D429-4DF8-A597-E14DC498373D}"/>
              </a:ext>
            </a:extLst>
          </p:cNvPr>
          <p:cNvSpPr>
            <a:spLocks noGrp="1"/>
          </p:cNvSpPr>
          <p:nvPr>
            <p:ph type="body" sz="quarter" idx="3"/>
          </p:nvPr>
        </p:nvSpPr>
        <p:spPr>
          <a:xfrm>
            <a:off x="6172200" y="967265"/>
            <a:ext cx="5183188" cy="394127"/>
          </a:xfrm>
        </p:spPr>
        <p:txBody>
          <a:bodyPr>
            <a:normAutofit lnSpcReduction="10000"/>
          </a:bodyPr>
          <a:lstStyle/>
          <a:p>
            <a:pPr algn="ctr"/>
            <a:r>
              <a:rPr lang="fr-FR" dirty="0"/>
              <a:t>Analyse de la performance</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2767175E-1596-4615-AD85-0A61EB525044}"/>
                  </a:ext>
                </a:extLst>
              </p:cNvPr>
              <p:cNvSpPr>
                <a:spLocks noGrp="1"/>
              </p:cNvSpPr>
              <p:nvPr>
                <p:ph sz="quarter" idx="4"/>
              </p:nvPr>
            </p:nvSpPr>
            <p:spPr>
              <a:xfrm>
                <a:off x="6172200" y="1443701"/>
                <a:ext cx="5183188" cy="4745962"/>
              </a:xfrm>
            </p:spPr>
            <p:txBody>
              <a:bodyPr>
                <a:normAutofit/>
              </a:bodyPr>
              <a:lstStyle/>
              <a:p>
                <a:pPr marL="0" indent="0">
                  <a:buNone/>
                </a:pPr>
                <a:r>
                  <a:rPr lang="fr-FR" sz="1200" dirty="0">
                    <a:latin typeface="Arial" panose="020B0604020202020204" pitchFamily="34" charset="0"/>
                    <a:cs typeface="Arial" panose="020B0604020202020204" pitchFamily="34" charset="0"/>
                  </a:rPr>
                  <a:t>La fonction de tri </a:t>
                </a:r>
                <a:r>
                  <a:rPr lang="fr-FR" sz="1200" dirty="0" err="1">
                    <a:latin typeface="Arial" panose="020B0604020202020204" pitchFamily="34" charset="0"/>
                    <a:cs typeface="Arial" panose="020B0604020202020204" pitchFamily="34" charset="0"/>
                  </a:rPr>
                  <a:t>sorted</a:t>
                </a:r>
                <a:r>
                  <a:rPr lang="fr-FR" sz="1200" dirty="0">
                    <a:latin typeface="Arial" panose="020B0604020202020204" pitchFamily="34" charset="0"/>
                    <a:cs typeface="Arial" panose="020B0604020202020204" pitchFamily="34" charset="0"/>
                  </a:rPr>
                  <a:t> est d’ordre </a:t>
                </a:r>
                <a14:m>
                  <m:oMath xmlns:m="http://schemas.openxmlformats.org/officeDocument/2006/math">
                    <m:r>
                      <a:rPr lang="fr-FR" sz="1200" b="0" i="1" smtClean="0">
                        <a:solidFill>
                          <a:srgbClr val="FF0000"/>
                        </a:solidFill>
                        <a:latin typeface="Cambria Math" panose="02040503050406030204" pitchFamily="18" charset="0"/>
                        <a:cs typeface="Arial" panose="020B0604020202020204" pitchFamily="34" charset="0"/>
                      </a:rPr>
                      <m:t>𝑂</m:t>
                    </m:r>
                    <m:r>
                      <a:rPr lang="fr-FR" sz="1200" b="0" i="1" smtClean="0">
                        <a:solidFill>
                          <a:srgbClr val="FF0000"/>
                        </a:solidFill>
                        <a:latin typeface="Cambria Math" panose="02040503050406030204" pitchFamily="18" charset="0"/>
                        <a:cs typeface="Arial" panose="020B0604020202020204" pitchFamily="34" charset="0"/>
                      </a:rPr>
                      <m:t> (</m:t>
                    </m:r>
                    <m:r>
                      <a:rPr lang="fr-FR" sz="1200" b="0" i="1" smtClean="0">
                        <a:solidFill>
                          <a:srgbClr val="FF0000"/>
                        </a:solidFill>
                        <a:latin typeface="Cambria Math" panose="02040503050406030204" pitchFamily="18" charset="0"/>
                        <a:cs typeface="Arial" panose="020B0604020202020204" pitchFamily="34" charset="0"/>
                      </a:rPr>
                      <m:t>𝑛</m:t>
                    </m:r>
                    <m:r>
                      <a:rPr lang="fr-FR" sz="1200" b="0" i="1" smtClean="0">
                        <a:solidFill>
                          <a:srgbClr val="FF0000"/>
                        </a:solidFill>
                        <a:latin typeface="Cambria Math" panose="02040503050406030204" pitchFamily="18" charset="0"/>
                        <a:cs typeface="Arial" panose="020B0604020202020204" pitchFamily="34" charset="0"/>
                      </a:rPr>
                      <m:t> </m:t>
                    </m:r>
                    <m:r>
                      <m:rPr>
                        <m:sty m:val="p"/>
                      </m:rPr>
                      <a:rPr lang="fr-FR" sz="1200" b="0" i="0" smtClean="0">
                        <a:solidFill>
                          <a:srgbClr val="FF0000"/>
                        </a:solidFill>
                        <a:latin typeface="Cambria Math" panose="02040503050406030204" pitchFamily="18" charset="0"/>
                        <a:cs typeface="Arial" panose="020B0604020202020204" pitchFamily="34" charset="0"/>
                      </a:rPr>
                      <m:t>log</m:t>
                    </m:r>
                    <m:r>
                      <a:rPr lang="fr-FR" sz="1200" b="0" i="1" smtClean="0">
                        <a:solidFill>
                          <a:srgbClr val="FF0000"/>
                        </a:solidFill>
                        <a:latin typeface="Cambria Math" panose="02040503050406030204" pitchFamily="18" charset="0"/>
                        <a:cs typeface="Arial" panose="020B0604020202020204" pitchFamily="34" charset="0"/>
                      </a:rPr>
                      <m:t>⁡(</m:t>
                    </m:r>
                    <m:r>
                      <a:rPr lang="fr-FR" sz="1200" b="0" i="1" smtClean="0">
                        <a:solidFill>
                          <a:srgbClr val="FF0000"/>
                        </a:solidFill>
                        <a:latin typeface="Cambria Math" panose="02040503050406030204" pitchFamily="18" charset="0"/>
                        <a:cs typeface="Arial" panose="020B0604020202020204" pitchFamily="34" charset="0"/>
                      </a:rPr>
                      <m:t>𝑛</m:t>
                    </m:r>
                    <m:r>
                      <a:rPr lang="fr-FR" sz="1200" b="0" i="1" smtClean="0">
                        <a:solidFill>
                          <a:srgbClr val="FF0000"/>
                        </a:solidFill>
                        <a:latin typeface="Cambria Math" panose="02040503050406030204" pitchFamily="18" charset="0"/>
                        <a:cs typeface="Arial" panose="020B0604020202020204" pitchFamily="34" charset="0"/>
                      </a:rPr>
                      <m:t>))</m:t>
                    </m:r>
                  </m:oMath>
                </a14:m>
                <a:endParaRPr lang="fr-FR" sz="1200" dirty="0">
                  <a:solidFill>
                    <a:srgbClr val="FF0000"/>
                  </a:solidFill>
                  <a:latin typeface="Arial" panose="020B0604020202020204" pitchFamily="34" charset="0"/>
                  <a:cs typeface="Arial" panose="020B0604020202020204" pitchFamily="34" charset="0"/>
                </a:endParaRPr>
              </a:p>
              <a:p>
                <a:pPr marL="0" indent="0">
                  <a:buNone/>
                </a:pPr>
                <a:r>
                  <a:rPr lang="fr-FR" sz="1200" dirty="0">
                    <a:latin typeface="Arial" panose="020B0604020202020204" pitchFamily="34" charset="0"/>
                    <a:cs typeface="Arial" panose="020B0604020202020204" pitchFamily="34" charset="0"/>
                  </a:rPr>
                  <a:t>On parcours ensuite une fois la liste de taille </a:t>
                </a:r>
                <a:r>
                  <a:rPr lang="fr-FR" sz="1200" i="1" dirty="0">
                    <a:latin typeface="Arial" panose="020B0604020202020204" pitchFamily="34" charset="0"/>
                    <a:cs typeface="Arial" panose="020B0604020202020204" pitchFamily="34" charset="0"/>
                  </a:rPr>
                  <a:t>n</a:t>
                </a:r>
              </a:p>
              <a:p>
                <a:pPr marL="0" indent="0">
                  <a:buNone/>
                </a:pPr>
                <a:r>
                  <a:rPr lang="fr-FR" sz="1200" dirty="0">
                    <a:latin typeface="Arial" panose="020B0604020202020204" pitchFamily="34" charset="0"/>
                    <a:cs typeface="Arial" panose="020B0604020202020204" pitchFamily="34" charset="0"/>
                  </a:rPr>
                  <a:t>On obtient donc un ordre </a:t>
                </a:r>
                <a:r>
                  <a:rPr lang="fr-FR" sz="1200" i="1" dirty="0">
                    <a:latin typeface="Arial" panose="020B0604020202020204" pitchFamily="34" charset="0"/>
                    <a:cs typeface="Arial" panose="020B0604020202020204" pitchFamily="34" charset="0"/>
                  </a:rPr>
                  <a:t>n log(n)</a:t>
                </a:r>
                <a:r>
                  <a:rPr lang="fr-FR" sz="1200" dirty="0">
                    <a:latin typeface="Arial" panose="020B0604020202020204" pitchFamily="34" charset="0"/>
                    <a:cs typeface="Arial" panose="020B0604020202020204" pitchFamily="34" charset="0"/>
                  </a:rPr>
                  <a:t> puis un ordre</a:t>
                </a:r>
                <a:r>
                  <a:rPr lang="fr-FR" sz="1200" i="1" dirty="0">
                    <a:latin typeface="Arial" panose="020B0604020202020204" pitchFamily="34" charset="0"/>
                    <a:cs typeface="Arial" panose="020B0604020202020204" pitchFamily="34" charset="0"/>
                  </a:rPr>
                  <a:t> n</a:t>
                </a:r>
                <a:r>
                  <a:rPr lang="fr-FR" sz="1200" dirty="0">
                    <a:latin typeface="Arial" panose="020B0604020202020204" pitchFamily="34" charset="0"/>
                    <a:cs typeface="Arial" panose="020B0604020202020204" pitchFamily="34" charset="0"/>
                  </a:rPr>
                  <a:t>, </a:t>
                </a:r>
              </a:p>
              <a:p>
                <a:pPr marL="0" indent="0">
                  <a:buNone/>
                </a:pPr>
                <a:r>
                  <a:rPr lang="fr-FR" sz="1200" dirty="0">
                    <a:latin typeface="Arial" panose="020B0604020202020204" pitchFamily="34" charset="0"/>
                    <a:cs typeface="Arial" panose="020B0604020202020204" pitchFamily="34" charset="0"/>
                  </a:rPr>
                  <a:t>Donc l’algorithme est d’ordre </a:t>
                </a:r>
                <a:r>
                  <a:rPr lang="fr-FR" sz="1200" i="1" dirty="0">
                    <a:latin typeface="Arial" panose="020B0604020202020204" pitchFamily="34" charset="0"/>
                    <a:cs typeface="Arial" panose="020B0604020202020204" pitchFamily="34" charset="0"/>
                  </a:rPr>
                  <a:t>o(n log(n)).</a:t>
                </a:r>
              </a:p>
              <a:p>
                <a:pPr marL="0" indent="0">
                  <a:buNone/>
                </a:pPr>
                <a:endParaRPr lang="fr-FR" sz="1200" i="1" dirty="0">
                  <a:latin typeface="Arial" panose="020B0604020202020204" pitchFamily="34" charset="0"/>
                  <a:cs typeface="Arial" panose="020B0604020202020204" pitchFamily="34" charset="0"/>
                </a:endParaRPr>
              </a:p>
              <a:p>
                <a:pPr marL="0" indent="0">
                  <a:buNone/>
                </a:pPr>
                <a:r>
                  <a:rPr lang="fr-FR" sz="1200" dirty="0">
                    <a:latin typeface="Arial" panose="020B0604020202020204" pitchFamily="34" charset="0"/>
                    <a:cs typeface="Arial" panose="020B0604020202020204" pitchFamily="34" charset="0"/>
                  </a:rPr>
                  <a:t>En mémoire, l’algorithme ne garde que l’indice</a:t>
                </a:r>
                <a:r>
                  <a:rPr lang="fr-FR" sz="1200" i="1" dirty="0">
                    <a:latin typeface="Arial" panose="020B0604020202020204" pitchFamily="34" charset="0"/>
                    <a:cs typeface="Arial" panose="020B0604020202020204" pitchFamily="34" charset="0"/>
                  </a:rPr>
                  <a:t> i </a:t>
                </a:r>
                <a:r>
                  <a:rPr lang="fr-FR" sz="1200" dirty="0">
                    <a:latin typeface="Arial" panose="020B0604020202020204" pitchFamily="34" charset="0"/>
                    <a:cs typeface="Arial" panose="020B0604020202020204" pitchFamily="34" charset="0"/>
                  </a:rPr>
                  <a:t>de l’action étudiée</a:t>
                </a:r>
              </a:p>
              <a:p>
                <a:pPr marL="0" indent="0">
                  <a:buNone/>
                </a:pPr>
                <a:r>
                  <a:rPr lang="fr-FR" sz="1200" dirty="0">
                    <a:latin typeface="Arial" panose="020B0604020202020204" pitchFamily="34" charset="0"/>
                    <a:cs typeface="Arial" panose="020B0604020202020204" pitchFamily="34" charset="0"/>
                  </a:rPr>
                  <a:t>dans la boucle en plus de la combinaison retenue.</a:t>
                </a:r>
              </a:p>
              <a:p>
                <a:pPr marL="0" indent="0">
                  <a:buNone/>
                </a:pPr>
                <a:endParaRPr lang="fr-FR" sz="1300" dirty="0">
                  <a:latin typeface="Arial" panose="020B0604020202020204" pitchFamily="34" charset="0"/>
                  <a:cs typeface="Arial" panose="020B0604020202020204" pitchFamily="34" charset="0"/>
                </a:endParaRPr>
              </a:p>
              <a:p>
                <a:pPr marL="0" indent="0">
                  <a:buNone/>
                </a:pPr>
                <a:r>
                  <a:rPr lang="fr-FR" sz="1200" u="sng" dirty="0">
                    <a:latin typeface="Arial" panose="020B0604020202020204" pitchFamily="34" charset="0"/>
                    <a:cs typeface="Arial" panose="020B0604020202020204" pitchFamily="34" charset="0"/>
                  </a:rPr>
                  <a:t>Avantage de l’algorithme:</a:t>
                </a:r>
              </a:p>
              <a:p>
                <a:pPr marL="0" indent="0">
                  <a:buNone/>
                </a:pPr>
                <a:r>
                  <a:rPr lang="fr-FR" sz="1200" dirty="0">
                    <a:latin typeface="Arial" panose="020B0604020202020204" pitchFamily="34" charset="0"/>
                    <a:cs typeface="Arial" panose="020B0604020202020204" pitchFamily="34" charset="0"/>
                  </a:rPr>
                  <a:t>Il est simple à programmer.</a:t>
                </a:r>
              </a:p>
              <a:p>
                <a:pPr marL="0" indent="0">
                  <a:buNone/>
                </a:pPr>
                <a:r>
                  <a:rPr lang="fr-FR" sz="1200" dirty="0">
                    <a:latin typeface="Arial" panose="020B0604020202020204" pitchFamily="34" charset="0"/>
                    <a:cs typeface="Arial" panose="020B0604020202020204" pitchFamily="34" charset="0"/>
                  </a:rPr>
                  <a:t>Il est rapide à exécuter: on traite une liste de quelques dizaines de millions d’actions en quelques secondes.</a:t>
                </a:r>
              </a:p>
              <a:p>
                <a:pPr marL="0" indent="0">
                  <a:buNone/>
                </a:pPr>
                <a:endParaRPr lang="fr-FR" sz="1200" dirty="0">
                  <a:latin typeface="Arial" panose="020B0604020202020204" pitchFamily="34" charset="0"/>
                  <a:cs typeface="Arial" panose="020B0604020202020204" pitchFamily="34" charset="0"/>
                </a:endParaRPr>
              </a:p>
              <a:p>
                <a:pPr marL="0" indent="0">
                  <a:buNone/>
                </a:pPr>
                <a:r>
                  <a:rPr lang="fr-FR" sz="1200" u="sng" dirty="0">
                    <a:latin typeface="Arial" panose="020B0604020202020204" pitchFamily="34" charset="0"/>
                    <a:cs typeface="Arial" panose="020B0604020202020204" pitchFamily="34" charset="0"/>
                  </a:rPr>
                  <a:t>Inconvénients de l’algorithme:</a:t>
                </a:r>
              </a:p>
              <a:p>
                <a:pPr marL="0" indent="0">
                  <a:buNone/>
                </a:pPr>
                <a:r>
                  <a:rPr lang="fr-FR" sz="1200" dirty="0">
                    <a:latin typeface="Arial" panose="020B0604020202020204" pitchFamily="34" charset="0"/>
                    <a:cs typeface="Arial" panose="020B0604020202020204" pitchFamily="34" charset="0"/>
                  </a:rPr>
                  <a:t>Toutes les combinaisons ne sont pas traitées, on obtient une solution optimisée mais pas la solution idéale.</a:t>
                </a:r>
              </a:p>
              <a:p>
                <a:pPr marL="0" indent="0">
                  <a:buNone/>
                </a:pPr>
                <a:r>
                  <a:rPr lang="fr-FR" sz="1200" dirty="0">
                    <a:latin typeface="Arial" panose="020B0604020202020204" pitchFamily="34" charset="0"/>
                    <a:cs typeface="Arial" panose="020B0604020202020204" pitchFamily="34" charset="0"/>
                  </a:rPr>
                  <a:t>L’évolution du temps d’exécution n’est pas linéaire.</a:t>
                </a:r>
              </a:p>
              <a:p>
                <a:pPr marL="0" indent="0">
                  <a:buNone/>
                </a:pPr>
                <a:endParaRPr lang="fr-FR" sz="1300" dirty="0">
                  <a:latin typeface="Arial" panose="020B0604020202020204" pitchFamily="34" charset="0"/>
                  <a:cs typeface="Arial" panose="020B0604020202020204" pitchFamily="34" charset="0"/>
                </a:endParaRPr>
              </a:p>
              <a:p>
                <a:pPr marL="0" indent="0">
                  <a:buNone/>
                </a:pPr>
                <a:endParaRPr lang="fr-FR" sz="4800" dirty="0">
                  <a:solidFill>
                    <a:schemeClr val="accent1"/>
                  </a:solidFill>
                </a:endParaRPr>
              </a:p>
            </p:txBody>
          </p:sp>
        </mc:Choice>
        <mc:Fallback xmlns="">
          <p:sp>
            <p:nvSpPr>
              <p:cNvPr id="6" name="Espace réservé du contenu 5">
                <a:extLst>
                  <a:ext uri="{FF2B5EF4-FFF2-40B4-BE49-F238E27FC236}">
                    <a16:creationId xmlns:a16="http://schemas.microsoft.com/office/drawing/2014/main" id="{2767175E-1596-4615-AD85-0A61EB525044}"/>
                  </a:ext>
                </a:extLst>
              </p:cNvPr>
              <p:cNvSpPr>
                <a:spLocks noGrp="1" noRot="1" noChangeAspect="1" noMove="1" noResize="1" noEditPoints="1" noAdjustHandles="1" noChangeArrowheads="1" noChangeShapeType="1" noTextEdit="1"/>
              </p:cNvSpPr>
              <p:nvPr>
                <p:ph sz="quarter" idx="4"/>
              </p:nvPr>
            </p:nvSpPr>
            <p:spPr>
              <a:xfrm>
                <a:off x="6172200" y="1443701"/>
                <a:ext cx="5183188" cy="4745962"/>
              </a:xfrm>
              <a:blipFill>
                <a:blip r:embed="rId2"/>
                <a:stretch>
                  <a:fillRect l="-118" t="-643"/>
                </a:stretch>
              </a:blipFill>
            </p:spPr>
            <p:txBody>
              <a:bodyPr/>
              <a:lstStyle/>
              <a:p>
                <a:r>
                  <a:rPr lang="fr-FR">
                    <a:noFill/>
                  </a:rPr>
                  <a:t> </a:t>
                </a:r>
              </a:p>
            </p:txBody>
          </p:sp>
        </mc:Fallback>
      </mc:AlternateContent>
    </p:spTree>
    <p:extLst>
      <p:ext uri="{BB962C8B-B14F-4D97-AF65-F5344CB8AC3E}">
        <p14:creationId xmlns:p14="http://schemas.microsoft.com/office/powerpoint/2010/main" val="183417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6CC1-D776-4169-82ED-933F0DF10F57}"/>
              </a:ext>
            </a:extLst>
          </p:cNvPr>
          <p:cNvSpPr>
            <a:spLocks noGrp="1"/>
          </p:cNvSpPr>
          <p:nvPr>
            <p:ph type="title"/>
          </p:nvPr>
        </p:nvSpPr>
        <p:spPr>
          <a:xfrm>
            <a:off x="839788" y="457200"/>
            <a:ext cx="3932237" cy="767301"/>
          </a:xfrm>
        </p:spPr>
        <p:txBody>
          <a:bodyPr>
            <a:normAutofit/>
          </a:bodyPr>
          <a:lstStyle/>
          <a:p>
            <a:pPr algn="ctr"/>
            <a:r>
              <a:rPr lang="fr-FR" sz="2400" b="1" dirty="0">
                <a:latin typeface="Arial" panose="020B0604020202020204" pitchFamily="34" charset="0"/>
                <a:cs typeface="Arial" panose="020B0604020202020204" pitchFamily="34" charset="0"/>
              </a:rPr>
              <a:t>Programmation dynamique</a:t>
            </a:r>
          </a:p>
        </p:txBody>
      </p:sp>
      <p:sp>
        <p:nvSpPr>
          <p:cNvPr id="3" name="Espace réservé du contenu 2">
            <a:extLst>
              <a:ext uri="{FF2B5EF4-FFF2-40B4-BE49-F238E27FC236}">
                <a16:creationId xmlns:a16="http://schemas.microsoft.com/office/drawing/2014/main" id="{FBFE4E93-004E-406A-B57D-678C7E3F8133}"/>
              </a:ext>
            </a:extLst>
          </p:cNvPr>
          <p:cNvSpPr>
            <a:spLocks noGrp="1"/>
          </p:cNvSpPr>
          <p:nvPr>
            <p:ph idx="1"/>
          </p:nvPr>
        </p:nvSpPr>
        <p:spPr>
          <a:xfrm>
            <a:off x="5183188" y="457201"/>
            <a:ext cx="6172200" cy="5403850"/>
          </a:xfrm>
        </p:spPr>
        <p:txBody>
          <a:bodyPr>
            <a:normAutofit fontScale="40000" lnSpcReduction="20000"/>
          </a:bodyPr>
          <a:lstStyle/>
          <a:p>
            <a:pPr marL="0" indent="0">
              <a:buNone/>
            </a:pPr>
            <a:r>
              <a:rPr lang="fr-FR" sz="2500" dirty="0">
                <a:solidFill>
                  <a:schemeClr val="accent1"/>
                </a:solidFill>
                <a:latin typeface="Arial" panose="020B0604020202020204" pitchFamily="34" charset="0"/>
                <a:cs typeface="Arial" panose="020B0604020202020204" pitchFamily="34" charset="0"/>
              </a:rPr>
              <a:t>*</a:t>
            </a:r>
            <a:r>
              <a:rPr lang="fr-FR" sz="2500" b="0" dirty="0">
                <a:solidFill>
                  <a:schemeClr val="accent1"/>
                </a:solidFill>
                <a:effectLst/>
                <a:latin typeface="Arial" panose="020B0604020202020204" pitchFamily="34" charset="0"/>
                <a:cs typeface="Arial" panose="020B0604020202020204" pitchFamily="34" charset="0"/>
              </a:rPr>
              <a:t> n est le nombre total d'actions</a:t>
            </a:r>
          </a:p>
          <a:p>
            <a:pPr marL="0" indent="0">
              <a:buNone/>
            </a:pPr>
            <a:r>
              <a:rPr lang="fr-FR" sz="2500" dirty="0">
                <a:solidFill>
                  <a:schemeClr val="accent1"/>
                </a:solidFill>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rPr>
              <a:t>w est coût maximum qui peut être embarqué (nombre entier)</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a:t>
            </a:r>
            <a:r>
              <a:rPr lang="fr-FR" sz="2500" b="0" dirty="0" err="1">
                <a:solidFill>
                  <a:schemeClr val="accent1"/>
                </a:solidFill>
                <a:effectLst/>
                <a:latin typeface="Arial" panose="020B0604020202020204" pitchFamily="34" charset="0"/>
                <a:cs typeface="Arial" panose="020B0604020202020204" pitchFamily="34" charset="0"/>
              </a:rPr>
              <a:t>recipe_tabular</a:t>
            </a:r>
            <a:r>
              <a:rPr lang="fr-FR" sz="2500" b="0" dirty="0">
                <a:solidFill>
                  <a:schemeClr val="accent1"/>
                </a:solidFill>
                <a:effectLst/>
                <a:latin typeface="Arial" panose="020B0604020202020204" pitchFamily="34" charset="0"/>
                <a:cs typeface="Arial" panose="020B0604020202020204" pitchFamily="34" charset="0"/>
              </a:rPr>
              <a:t> </a:t>
            </a:r>
            <a:r>
              <a:rPr lang="fr-FR" sz="2500" dirty="0">
                <a:solidFill>
                  <a:schemeClr val="accent1"/>
                </a:solidFill>
                <a:latin typeface="Arial" panose="020B0604020202020204" pitchFamily="34" charset="0"/>
                <a:cs typeface="Arial" panose="020B0604020202020204" pitchFamily="34" charset="0"/>
              </a:rPr>
              <a:t>va représenter</a:t>
            </a:r>
            <a:r>
              <a:rPr lang="fr-FR" sz="2500" b="0" dirty="0">
                <a:solidFill>
                  <a:schemeClr val="accent1"/>
                </a:solidFill>
                <a:effectLst/>
                <a:latin typeface="Arial" panose="020B0604020202020204" pitchFamily="34" charset="0"/>
                <a:cs typeface="Arial" panose="020B0604020202020204" pitchFamily="34" charset="0"/>
              </a:rPr>
              <a:t> le tableau </a:t>
            </a:r>
            <a:r>
              <a:rPr lang="fr-FR" sz="2500" dirty="0">
                <a:solidFill>
                  <a:schemeClr val="accent1"/>
                </a:solidFill>
                <a:latin typeface="Arial" panose="020B0604020202020204" pitchFamily="34" charset="0"/>
                <a:cs typeface="Arial" panose="020B0604020202020204" pitchFamily="34" charset="0"/>
              </a:rPr>
              <a:t>d</a:t>
            </a:r>
            <a:r>
              <a:rPr lang="fr-FR" sz="2500" b="0" dirty="0">
                <a:solidFill>
                  <a:schemeClr val="accent1"/>
                </a:solidFill>
                <a:effectLst/>
                <a:latin typeface="Arial" panose="020B0604020202020204" pitchFamily="34" charset="0"/>
                <a:cs typeface="Arial" panose="020B0604020202020204" pitchFamily="34" charset="0"/>
              </a:rPr>
              <a:t>es recettes</a:t>
            </a:r>
          </a:p>
          <a:p>
            <a:pPr marL="0" indent="0">
              <a:buNone/>
            </a:pPr>
            <a:r>
              <a:rPr lang="fr-FR" sz="2500" dirty="0">
                <a:solidFill>
                  <a:schemeClr val="accent1"/>
                </a:solidFill>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rPr>
              <a:t>en appliquant la programmation dynamique</a:t>
            </a:r>
          </a:p>
          <a:p>
            <a:pPr marL="0" indent="0">
              <a:buNone/>
            </a:pPr>
            <a:r>
              <a:rPr lang="fr-FR" sz="2500" dirty="0">
                <a:solidFill>
                  <a:schemeClr val="accent1"/>
                </a:solidFill>
                <a:latin typeface="Arial" panose="020B0604020202020204" pitchFamily="34" charset="0"/>
                <a:cs typeface="Arial" panose="020B0604020202020204" pitchFamily="34" charset="0"/>
              </a:rPr>
              <a:t>* On initialise </a:t>
            </a:r>
            <a:r>
              <a:rPr lang="fr-FR" sz="2500" dirty="0" err="1">
                <a:solidFill>
                  <a:schemeClr val="accent1"/>
                </a:solidFill>
                <a:latin typeface="Arial" panose="020B0604020202020204" pitchFamily="34" charset="0"/>
                <a:cs typeface="Arial" panose="020B0604020202020204" pitchFamily="34" charset="0"/>
              </a:rPr>
              <a:t>recipe_tabular</a:t>
            </a:r>
            <a:r>
              <a:rPr lang="fr-FR" sz="2500" dirty="0">
                <a:solidFill>
                  <a:schemeClr val="accent1"/>
                </a:solidFill>
                <a:latin typeface="Arial" panose="020B0604020202020204" pitchFamily="34" charset="0"/>
                <a:cs typeface="Arial" panose="020B0604020202020204" pitchFamily="34" charset="0"/>
              </a:rPr>
              <a:t> (une liste des lignes actions)</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r>
              <a:rPr lang="fr-FR" sz="2500" dirty="0">
                <a:solidFill>
                  <a:schemeClr val="accent1"/>
                </a:solidFill>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rPr>
              <a:t>On remplit la première ligne (Action 1):</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Ajout d’une liste « ligne 1 » dans </a:t>
            </a:r>
            <a:r>
              <a:rPr lang="fr-FR" sz="2500" b="0" dirty="0" err="1">
                <a:solidFill>
                  <a:schemeClr val="accent1"/>
                </a:solidFill>
                <a:effectLst/>
                <a:latin typeface="Arial" panose="020B0604020202020204" pitchFamily="34" charset="0"/>
                <a:cs typeface="Arial" panose="020B0604020202020204" pitchFamily="34" charset="0"/>
              </a:rPr>
              <a:t>recipe</a:t>
            </a:r>
            <a:r>
              <a:rPr lang="fr-FR" sz="2500" dirty="0" err="1">
                <a:solidFill>
                  <a:schemeClr val="accent1"/>
                </a:solidFill>
                <a:latin typeface="Arial" panose="020B0604020202020204" pitchFamily="34" charset="0"/>
                <a:cs typeface="Arial" panose="020B0604020202020204" pitchFamily="34" charset="0"/>
              </a:rPr>
              <a:t>_tabular</a:t>
            </a:r>
            <a:endParaRPr lang="fr-FR" sz="2500" dirty="0">
              <a:solidFill>
                <a:schemeClr val="accent1"/>
              </a:solidFill>
              <a:latin typeface="Arial" panose="020B0604020202020204" pitchFamily="34" charset="0"/>
              <a:cs typeface="Arial" panose="020B0604020202020204" pitchFamily="34" charset="0"/>
            </a:endParaRPr>
          </a:p>
          <a:p>
            <a:pPr marL="0" indent="0">
              <a:buNone/>
            </a:pPr>
            <a:r>
              <a:rPr lang="fr-FR" sz="2500" dirty="0">
                <a:solidFill>
                  <a:schemeClr val="accent1"/>
                </a:solidFill>
                <a:latin typeface="Arial" panose="020B0604020202020204" pitchFamily="34" charset="0"/>
                <a:cs typeface="Arial" panose="020B0604020202020204" pitchFamily="34" charset="0"/>
              </a:rPr>
              <a:t>*</a:t>
            </a:r>
            <a:r>
              <a:rPr lang="fr-FR" sz="2500" b="0" dirty="0">
                <a:solidFill>
                  <a:schemeClr val="accent1"/>
                </a:solidFill>
                <a:effectLst/>
                <a:latin typeface="Arial" panose="020B0604020202020204" pitchFamily="34" charset="0"/>
                <a:cs typeface="Arial" panose="020B0604020202020204" pitchFamily="34" charset="0"/>
              </a:rPr>
              <a:t> Boucle j allant de 0 à w:</a:t>
            </a:r>
          </a:p>
          <a:p>
            <a:pPr marL="0" indent="0">
              <a:buNone/>
            </a:pPr>
            <a:r>
              <a:rPr lang="fr-FR" sz="2500" dirty="0">
                <a:solidFill>
                  <a:schemeClr val="accent1"/>
                </a:solidFill>
                <a:latin typeface="Arial" panose="020B0604020202020204" pitchFamily="34" charset="0"/>
                <a:cs typeface="Arial" panose="020B0604020202020204" pitchFamily="34" charset="0"/>
              </a:rPr>
              <a:t>         </a:t>
            </a:r>
            <a:r>
              <a:rPr lang="fr-FR" sz="2500" dirty="0">
                <a:solidFill>
                  <a:schemeClr val="accent1"/>
                </a:solidFill>
                <a:latin typeface="Arial" panose="020B0604020202020204" pitchFamily="34" charset="0"/>
                <a:cs typeface="Arial" panose="020B0604020202020204" pitchFamily="34" charset="0"/>
                <a:sym typeface="Wingdings" panose="05000000000000000000" pitchFamily="2" charset="2"/>
              </a:rPr>
              <a:t> </a:t>
            </a:r>
            <a:r>
              <a:rPr lang="fr-FR" sz="2500" b="0" dirty="0">
                <a:solidFill>
                  <a:schemeClr val="accent1"/>
                </a:solidFill>
                <a:effectLst/>
                <a:latin typeface="Arial" panose="020B0604020202020204" pitchFamily="34" charset="0"/>
                <a:cs typeface="Arial" panose="020B0604020202020204" pitchFamily="34" charset="0"/>
              </a:rPr>
              <a:t>si coût de A1 &gt; i alors la valeur à ajouter dans la liste « ligne1 »</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sym typeface="Wingdings" panose="05000000000000000000" pitchFamily="2" charset="2"/>
              </a:rPr>
              <a:t> sinon le coût de A1 est ajouté dans la liste « ligne 1 »</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r>
              <a:rPr lang="fr-FR" sz="2500" b="0" dirty="0">
                <a:solidFill>
                  <a:schemeClr val="accent1"/>
                </a:solidFill>
                <a:effectLst/>
                <a:latin typeface="Arial" panose="020B0604020202020204" pitchFamily="34" charset="0"/>
                <a:cs typeface="Arial" panose="020B0604020202020204" pitchFamily="34" charset="0"/>
              </a:rPr>
              <a:t>* On remplit les lignes suivantes:</a:t>
            </a:r>
          </a:p>
          <a:p>
            <a:pPr marL="0" indent="0">
              <a:buNone/>
            </a:pPr>
            <a:r>
              <a:rPr lang="fr-FR" sz="2500" b="0" dirty="0">
                <a:solidFill>
                  <a:schemeClr val="accent1"/>
                </a:solidFill>
                <a:effectLst/>
                <a:latin typeface="Arial" panose="020B0604020202020204" pitchFamily="34" charset="0"/>
                <a:cs typeface="Arial" panose="020B0604020202020204" pitchFamily="34" charset="0"/>
              </a:rPr>
              <a:t>1) Boucle j de 1 à n-1 (Action numéro j):</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 Ajouter une liste « ligne j » (pour l’action j) à </a:t>
            </a:r>
            <a:r>
              <a:rPr lang="fr-FR" sz="2500" b="0" dirty="0" err="1">
                <a:solidFill>
                  <a:schemeClr val="accent1"/>
                </a:solidFill>
                <a:effectLst/>
                <a:latin typeface="Arial" panose="020B0604020202020204" pitchFamily="34" charset="0"/>
                <a:cs typeface="Arial" panose="020B0604020202020204" pitchFamily="34" charset="0"/>
              </a:rPr>
              <a:t>recipe_tabular</a:t>
            </a:r>
            <a:r>
              <a:rPr lang="fr-FR" sz="2500" b="0" dirty="0">
                <a:solidFill>
                  <a:schemeClr val="accent1"/>
                </a:solidFill>
                <a:effectLst/>
                <a:latin typeface="Arial" panose="020B0604020202020204" pitchFamily="34" charset="0"/>
                <a:cs typeface="Arial" panose="020B0604020202020204" pitchFamily="34" charset="0"/>
              </a:rPr>
              <a:t> </a:t>
            </a:r>
          </a:p>
          <a:p>
            <a:pPr marL="0" indent="0">
              <a:buNone/>
            </a:pPr>
            <a:r>
              <a:rPr lang="fr-FR" sz="2500" dirty="0">
                <a:solidFill>
                  <a:schemeClr val="accent1"/>
                </a:solidFill>
                <a:latin typeface="Arial" panose="020B0604020202020204" pitchFamily="34" charset="0"/>
                <a:cs typeface="Arial" panose="020B0604020202020204" pitchFamily="34" charset="0"/>
              </a:rPr>
              <a:t>        2</a:t>
            </a:r>
            <a:r>
              <a:rPr lang="fr-FR" sz="2500" b="0" dirty="0">
                <a:solidFill>
                  <a:schemeClr val="accent1"/>
                </a:solidFill>
                <a:effectLst/>
                <a:latin typeface="Arial" panose="020B0604020202020204" pitchFamily="34" charset="0"/>
                <a:cs typeface="Arial" panose="020B0604020202020204" pitchFamily="34" charset="0"/>
              </a:rPr>
              <a:t>) Boucle i allant de 0 à w (poids i à mettre dans le sac à dos):</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a:t>
            </a:r>
            <a:r>
              <a:rPr lang="fr-FR" sz="2500" dirty="0">
                <a:solidFill>
                  <a:schemeClr val="accent1"/>
                </a:solidFill>
                <a:latin typeface="Arial" panose="020B0604020202020204" pitchFamily="34" charset="0"/>
                <a:cs typeface="Arial" panose="020B0604020202020204" pitchFamily="34" charset="0"/>
              </a:rPr>
              <a:t>* N</a:t>
            </a:r>
            <a:r>
              <a:rPr lang="fr-FR" sz="2500" b="0" dirty="0">
                <a:solidFill>
                  <a:schemeClr val="accent1"/>
                </a:solidFill>
                <a:effectLst/>
                <a:latin typeface="Arial" panose="020B0604020202020204" pitchFamily="34" charset="0"/>
                <a:cs typeface="Arial" panose="020B0604020202020204" pitchFamily="34" charset="0"/>
              </a:rPr>
              <a:t>ommons </a:t>
            </a:r>
            <a:r>
              <a:rPr lang="fr-FR" sz="2500" b="0" dirty="0" err="1">
                <a:solidFill>
                  <a:schemeClr val="accent1"/>
                </a:solidFill>
                <a:effectLst/>
                <a:latin typeface="Arial" panose="020B0604020202020204" pitchFamily="34" charset="0"/>
                <a:cs typeface="Arial" panose="020B0604020202020204" pitchFamily="34" charset="0"/>
              </a:rPr>
              <a:t>value_above</a:t>
            </a:r>
            <a:r>
              <a:rPr lang="fr-FR" sz="2500" b="0" dirty="0">
                <a:solidFill>
                  <a:schemeClr val="accent1"/>
                </a:solidFill>
                <a:effectLst/>
                <a:latin typeface="Arial" panose="020B0604020202020204" pitchFamily="34" charset="0"/>
                <a:cs typeface="Arial" panose="020B0604020202020204" pitchFamily="34" charset="0"/>
              </a:rPr>
              <a:t> l'élément de rang [i] de la liste [j - 1] de </a:t>
            </a:r>
            <a:r>
              <a:rPr lang="fr-FR" sz="2500" b="0" dirty="0" err="1">
                <a:solidFill>
                  <a:schemeClr val="accent1"/>
                </a:solidFill>
                <a:effectLst/>
                <a:latin typeface="Arial" panose="020B0604020202020204" pitchFamily="34" charset="0"/>
                <a:cs typeface="Arial" panose="020B0604020202020204" pitchFamily="34" charset="0"/>
              </a:rPr>
              <a:t>recipe_tabular</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r>
              <a:rPr lang="fr-FR" sz="2500" b="0" dirty="0">
                <a:solidFill>
                  <a:schemeClr val="accent1"/>
                </a:solidFill>
                <a:effectLst/>
                <a:latin typeface="Arial" panose="020B0604020202020204" pitchFamily="34" charset="0"/>
                <a:cs typeface="Arial" panose="020B0604020202020204" pitchFamily="34" charset="0"/>
              </a:rPr>
              <a:t>    </a:t>
            </a:r>
            <a:r>
              <a:rPr lang="fr-FR" sz="2500" dirty="0">
                <a:solidFill>
                  <a:schemeClr val="accent1"/>
                </a:solidFill>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sym typeface="Wingdings" panose="05000000000000000000" pitchFamily="2" charset="2"/>
              </a:rPr>
              <a:t> </a:t>
            </a:r>
            <a:r>
              <a:rPr lang="fr-FR" sz="2500" b="0" dirty="0">
                <a:solidFill>
                  <a:schemeClr val="accent1"/>
                </a:solidFill>
                <a:effectLst/>
                <a:latin typeface="Arial" panose="020B0604020202020204" pitchFamily="34" charset="0"/>
                <a:cs typeface="Arial" panose="020B0604020202020204" pitchFamily="34" charset="0"/>
              </a:rPr>
              <a:t>si coût A(j) &gt; i</a:t>
            </a:r>
            <a:r>
              <a:rPr lang="fr-FR" sz="2500" dirty="0">
                <a:solidFill>
                  <a:schemeClr val="accent1"/>
                </a:solidFill>
                <a:latin typeface="Arial" panose="020B0604020202020204" pitchFamily="34" charset="0"/>
                <a:cs typeface="Arial" panose="020B0604020202020204" pitchFamily="34" charset="0"/>
              </a:rPr>
              <a:t> </a:t>
            </a:r>
            <a:r>
              <a:rPr lang="fr-FR" sz="2500" b="0" dirty="0">
                <a:solidFill>
                  <a:schemeClr val="accent1"/>
                </a:solidFill>
                <a:effectLst/>
                <a:latin typeface="Arial" panose="020B0604020202020204" pitchFamily="34" charset="0"/>
                <a:cs typeface="Arial" panose="020B0604020202020204" pitchFamily="34" charset="0"/>
              </a:rPr>
              <a:t>alors ajouter l'élément </a:t>
            </a:r>
            <a:r>
              <a:rPr lang="fr-FR" sz="2500" b="0" dirty="0" err="1">
                <a:solidFill>
                  <a:schemeClr val="accent1"/>
                </a:solidFill>
                <a:effectLst/>
                <a:latin typeface="Arial" panose="020B0604020202020204" pitchFamily="34" charset="0"/>
                <a:cs typeface="Arial" panose="020B0604020202020204" pitchFamily="34" charset="0"/>
              </a:rPr>
              <a:t>above</a:t>
            </a:r>
            <a:r>
              <a:rPr lang="fr-FR" sz="2500" b="0" dirty="0">
                <a:solidFill>
                  <a:schemeClr val="accent1"/>
                </a:solidFill>
                <a:effectLst/>
                <a:latin typeface="Arial" panose="020B0604020202020204" pitchFamily="34" charset="0"/>
                <a:cs typeface="Arial" panose="020B0604020202020204" pitchFamily="34" charset="0"/>
              </a:rPr>
              <a:t> dans la liste [j] de </a:t>
            </a:r>
            <a:r>
              <a:rPr lang="fr-FR" sz="2500" b="0" dirty="0" err="1">
                <a:solidFill>
                  <a:schemeClr val="accent1"/>
                </a:solidFill>
                <a:effectLst/>
                <a:latin typeface="Arial" panose="020B0604020202020204" pitchFamily="34" charset="0"/>
                <a:cs typeface="Arial" panose="020B0604020202020204" pitchFamily="34" charset="0"/>
              </a:rPr>
              <a:t>recipe_tabular</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r>
              <a:rPr lang="fr-FR" sz="2500" dirty="0">
                <a:solidFill>
                  <a:schemeClr val="accent1"/>
                </a:solidFill>
                <a:latin typeface="Arial" panose="020B0604020202020204" pitchFamily="34" charset="0"/>
                <a:cs typeface="Arial" panose="020B0604020202020204" pitchFamily="34" charset="0"/>
              </a:rPr>
              <a:t>                </a:t>
            </a:r>
            <a:r>
              <a:rPr lang="fr-FR" sz="2500" dirty="0">
                <a:solidFill>
                  <a:schemeClr val="accent1"/>
                </a:solidFill>
                <a:latin typeface="Arial" panose="020B0604020202020204" pitchFamily="34" charset="0"/>
                <a:cs typeface="Arial" panose="020B0604020202020204" pitchFamily="34" charset="0"/>
                <a:sym typeface="Wingdings" panose="05000000000000000000" pitchFamily="2" charset="2"/>
              </a:rPr>
              <a:t></a:t>
            </a:r>
            <a:r>
              <a:rPr lang="fr-FR" sz="2500" b="0" dirty="0">
                <a:solidFill>
                  <a:schemeClr val="accent1"/>
                </a:solidFill>
                <a:effectLst/>
                <a:latin typeface="Arial" panose="020B0604020202020204" pitchFamily="34" charset="0"/>
                <a:cs typeface="Arial" panose="020B0604020202020204" pitchFamily="34" charset="0"/>
              </a:rPr>
              <a:t> sinon:</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a:t>
            </a:r>
            <a:r>
              <a:rPr lang="fr-FR" sz="2500" dirty="0">
                <a:solidFill>
                  <a:schemeClr val="accent1"/>
                </a:solidFill>
                <a:latin typeface="Arial" panose="020B0604020202020204" pitchFamily="34" charset="0"/>
                <a:cs typeface="Arial" panose="020B0604020202020204" pitchFamily="34" charset="0"/>
              </a:rPr>
              <a:t>                   * N</a:t>
            </a:r>
            <a:r>
              <a:rPr lang="fr-FR" sz="2500" b="0" dirty="0">
                <a:solidFill>
                  <a:schemeClr val="accent1"/>
                </a:solidFill>
                <a:effectLst/>
                <a:latin typeface="Arial" panose="020B0604020202020204" pitchFamily="34" charset="0"/>
                <a:cs typeface="Arial" panose="020B0604020202020204" pitchFamily="34" charset="0"/>
              </a:rPr>
              <a:t>ommons diff l'écart i - coût A(j)</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 </a:t>
            </a:r>
            <a:r>
              <a:rPr lang="fr-FR" sz="2500" dirty="0">
                <a:solidFill>
                  <a:schemeClr val="accent1"/>
                </a:solidFill>
                <a:latin typeface="Arial" panose="020B0604020202020204" pitchFamily="34" charset="0"/>
                <a:cs typeface="Arial" panose="020B0604020202020204" pitchFamily="34" charset="0"/>
              </a:rPr>
              <a:t>N</a:t>
            </a:r>
            <a:r>
              <a:rPr lang="fr-FR" sz="2500" b="0" dirty="0">
                <a:solidFill>
                  <a:schemeClr val="accent1"/>
                </a:solidFill>
                <a:effectLst/>
                <a:latin typeface="Arial" panose="020B0604020202020204" pitchFamily="34" charset="0"/>
                <a:cs typeface="Arial" panose="020B0604020202020204" pitchFamily="34" charset="0"/>
              </a:rPr>
              <a:t>ommons </a:t>
            </a:r>
            <a:r>
              <a:rPr lang="fr-FR" sz="2500" b="0" dirty="0" err="1">
                <a:solidFill>
                  <a:schemeClr val="accent1"/>
                </a:solidFill>
                <a:effectLst/>
                <a:latin typeface="Arial" panose="020B0604020202020204" pitchFamily="34" charset="0"/>
                <a:cs typeface="Arial" panose="020B0604020202020204" pitchFamily="34" charset="0"/>
              </a:rPr>
              <a:t>left_above</a:t>
            </a:r>
            <a:r>
              <a:rPr lang="fr-FR" sz="2500" b="0" dirty="0">
                <a:solidFill>
                  <a:schemeClr val="accent1"/>
                </a:solidFill>
                <a:effectLst/>
                <a:latin typeface="Arial" panose="020B0604020202020204" pitchFamily="34" charset="0"/>
                <a:cs typeface="Arial" panose="020B0604020202020204" pitchFamily="34" charset="0"/>
              </a:rPr>
              <a:t> la valeur du rang [diff] de la liste précédente [j - 1]</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 Nommons </a:t>
            </a:r>
            <a:r>
              <a:rPr lang="fr-FR" sz="2500" b="0" dirty="0" err="1">
                <a:solidFill>
                  <a:schemeClr val="accent1"/>
                </a:solidFill>
                <a:effectLst/>
                <a:latin typeface="Arial" panose="020B0604020202020204" pitchFamily="34" charset="0"/>
                <a:cs typeface="Arial" panose="020B0604020202020204" pitchFamily="34" charset="0"/>
              </a:rPr>
              <a:t>recipe_to_load</a:t>
            </a:r>
            <a:r>
              <a:rPr lang="fr-FR" sz="2500" b="0" dirty="0">
                <a:solidFill>
                  <a:schemeClr val="accent1"/>
                </a:solidFill>
                <a:effectLst/>
                <a:latin typeface="Arial" panose="020B0604020202020204" pitchFamily="34" charset="0"/>
                <a:cs typeface="Arial" panose="020B0604020202020204" pitchFamily="34" charset="0"/>
              </a:rPr>
              <a:t> la recette A (j) de l’action j en cours</a:t>
            </a:r>
          </a:p>
          <a:p>
            <a:pPr marL="0" indent="0">
              <a:buNone/>
            </a:pPr>
            <a:r>
              <a:rPr lang="fr-FR" sz="2500" b="0" dirty="0">
                <a:solidFill>
                  <a:schemeClr val="accent1"/>
                </a:solidFill>
                <a:effectLst/>
                <a:latin typeface="Arial" panose="020B0604020202020204" pitchFamily="34" charset="0"/>
                <a:cs typeface="Arial" panose="020B0604020202020204" pitchFamily="34" charset="0"/>
              </a:rPr>
              <a:t>                       * Nommons </a:t>
            </a:r>
            <a:r>
              <a:rPr lang="fr-FR" sz="2500" b="0" dirty="0" err="1">
                <a:solidFill>
                  <a:schemeClr val="accent1"/>
                </a:solidFill>
                <a:effectLst/>
                <a:latin typeface="Arial" panose="020B0604020202020204" pitchFamily="34" charset="0"/>
                <a:cs typeface="Arial" panose="020B0604020202020204" pitchFamily="34" charset="0"/>
              </a:rPr>
              <a:t>stock_to_load</a:t>
            </a:r>
            <a:r>
              <a:rPr lang="fr-FR" sz="2500" b="0" dirty="0">
                <a:solidFill>
                  <a:schemeClr val="accent1"/>
                </a:solidFill>
                <a:effectLst/>
                <a:latin typeface="Arial" panose="020B0604020202020204" pitchFamily="34" charset="0"/>
                <a:cs typeface="Arial" panose="020B0604020202020204" pitchFamily="34" charset="0"/>
              </a:rPr>
              <a:t> la somme </a:t>
            </a:r>
            <a:r>
              <a:rPr lang="fr-FR" sz="2500" b="0" dirty="0" err="1">
                <a:solidFill>
                  <a:schemeClr val="accent1"/>
                </a:solidFill>
                <a:effectLst/>
                <a:latin typeface="Arial" panose="020B0604020202020204" pitchFamily="34" charset="0"/>
                <a:cs typeface="Arial" panose="020B0604020202020204" pitchFamily="34" charset="0"/>
              </a:rPr>
              <a:t>actual_recipe</a:t>
            </a:r>
            <a:r>
              <a:rPr lang="fr-FR" sz="2500" b="0" dirty="0">
                <a:solidFill>
                  <a:schemeClr val="accent1"/>
                </a:solidFill>
                <a:effectLst/>
                <a:latin typeface="Arial" panose="020B0604020202020204" pitchFamily="34" charset="0"/>
                <a:cs typeface="Arial" panose="020B0604020202020204" pitchFamily="34" charset="0"/>
              </a:rPr>
              <a:t> + </a:t>
            </a:r>
            <a:r>
              <a:rPr lang="fr-FR" sz="2500" b="0" dirty="0" err="1">
                <a:solidFill>
                  <a:schemeClr val="accent1"/>
                </a:solidFill>
                <a:effectLst/>
                <a:latin typeface="Arial" panose="020B0604020202020204" pitchFamily="34" charset="0"/>
                <a:cs typeface="Arial" panose="020B0604020202020204" pitchFamily="34" charset="0"/>
              </a:rPr>
              <a:t>left_above</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r>
              <a:rPr lang="fr-FR" sz="2500" b="0" dirty="0">
                <a:solidFill>
                  <a:schemeClr val="accent1"/>
                </a:solidFill>
                <a:effectLst/>
                <a:latin typeface="Arial" panose="020B0604020202020204" pitchFamily="34" charset="0"/>
                <a:cs typeface="Arial" panose="020B0604020202020204" pitchFamily="34" charset="0"/>
              </a:rPr>
              <a:t>                       * Enfin ajouter le max entre </a:t>
            </a:r>
            <a:r>
              <a:rPr lang="fr-FR" sz="2500" b="0" dirty="0" err="1">
                <a:solidFill>
                  <a:schemeClr val="accent1"/>
                </a:solidFill>
                <a:effectLst/>
                <a:latin typeface="Arial" panose="020B0604020202020204" pitchFamily="34" charset="0"/>
                <a:cs typeface="Arial" panose="020B0604020202020204" pitchFamily="34" charset="0"/>
              </a:rPr>
              <a:t>value_above</a:t>
            </a:r>
            <a:r>
              <a:rPr lang="fr-FR" sz="2500" b="0" dirty="0">
                <a:solidFill>
                  <a:schemeClr val="accent1"/>
                </a:solidFill>
                <a:effectLst/>
                <a:latin typeface="Arial" panose="020B0604020202020204" pitchFamily="34" charset="0"/>
                <a:cs typeface="Arial" panose="020B0604020202020204" pitchFamily="34" charset="0"/>
              </a:rPr>
              <a:t> et </a:t>
            </a:r>
            <a:r>
              <a:rPr lang="fr-FR" sz="2500" b="0" dirty="0" err="1">
                <a:solidFill>
                  <a:schemeClr val="accent1"/>
                </a:solidFill>
                <a:effectLst/>
                <a:latin typeface="Arial" panose="020B0604020202020204" pitchFamily="34" charset="0"/>
                <a:cs typeface="Arial" panose="020B0604020202020204" pitchFamily="34" charset="0"/>
              </a:rPr>
              <a:t>stock_to_load</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r>
              <a:rPr lang="fr-FR" sz="2500" b="0" dirty="0">
                <a:solidFill>
                  <a:schemeClr val="accent1"/>
                </a:solidFill>
                <a:effectLst/>
                <a:latin typeface="Arial" panose="020B0604020202020204" pitchFamily="34" charset="0"/>
                <a:cs typeface="Arial" panose="020B0604020202020204" pitchFamily="34" charset="0"/>
              </a:rPr>
              <a:t>                           dans la liste [j] de </a:t>
            </a:r>
            <a:r>
              <a:rPr lang="fr-FR" sz="2500" b="0" dirty="0" err="1">
                <a:solidFill>
                  <a:schemeClr val="accent1"/>
                </a:solidFill>
                <a:effectLst/>
                <a:latin typeface="Arial" panose="020B0604020202020204" pitchFamily="34" charset="0"/>
                <a:cs typeface="Arial" panose="020B0604020202020204" pitchFamily="34" charset="0"/>
              </a:rPr>
              <a:t>recipe_tabular</a:t>
            </a:r>
            <a:endParaRPr lang="fr-FR" sz="2500" b="0" dirty="0">
              <a:solidFill>
                <a:schemeClr val="accent1"/>
              </a:solidFill>
              <a:effectLst/>
              <a:latin typeface="Arial" panose="020B0604020202020204" pitchFamily="34" charset="0"/>
              <a:cs typeface="Arial" panose="020B0604020202020204" pitchFamily="34" charset="0"/>
            </a:endParaRPr>
          </a:p>
          <a:p>
            <a:pPr marL="0" indent="0">
              <a:buNone/>
            </a:pPr>
            <a:endParaRPr lang="fr-FR"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AFA38BC9-3595-42CE-8B58-26C4536202B7}"/>
                  </a:ext>
                </a:extLst>
              </p:cNvPr>
              <p:cNvSpPr>
                <a:spLocks noGrp="1"/>
              </p:cNvSpPr>
              <p:nvPr>
                <p:ph type="body" sz="half" idx="2"/>
              </p:nvPr>
            </p:nvSpPr>
            <p:spPr>
              <a:xfrm>
                <a:off x="839788" y="1343770"/>
                <a:ext cx="4343400" cy="4525219"/>
              </a:xfrm>
            </p:spPr>
            <p:txBody>
              <a:bodyPr>
                <a:normAutofit/>
              </a:bodyPr>
              <a:lstStyle/>
              <a:p>
                <a:r>
                  <a:rPr lang="fr-FR" sz="1000" dirty="0">
                    <a:latin typeface="Arial" panose="020B0604020202020204" pitchFamily="34" charset="0"/>
                    <a:cs typeface="Arial" panose="020B0604020202020204" pitchFamily="34" charset="0"/>
                  </a:rPr>
                  <a:t>Pour un nombre </a:t>
                </a:r>
                <a:r>
                  <a:rPr lang="fr-FR" sz="1000" i="1" dirty="0">
                    <a:latin typeface="Arial" panose="020B0604020202020204" pitchFamily="34" charset="0"/>
                    <a:cs typeface="Arial" panose="020B0604020202020204" pitchFamily="34" charset="0"/>
                  </a:rPr>
                  <a:t>n</a:t>
                </a:r>
                <a:r>
                  <a:rPr lang="fr-FR" sz="1000" dirty="0">
                    <a:latin typeface="Arial" panose="020B0604020202020204" pitchFamily="34" charset="0"/>
                    <a:cs typeface="Arial" panose="020B0604020202020204" pitchFamily="34" charset="0"/>
                  </a:rPr>
                  <a:t> d’actions étudiées et</a:t>
                </a:r>
              </a:p>
              <a:p>
                <a:r>
                  <a:rPr lang="fr-FR" sz="1000" dirty="0">
                    <a:latin typeface="Arial" panose="020B0604020202020204" pitchFamily="34" charset="0"/>
                    <a:cs typeface="Arial" panose="020B0604020202020204" pitchFamily="34" charset="0"/>
                  </a:rPr>
                  <a:t>un budget total </a:t>
                </a:r>
                <a:r>
                  <a:rPr lang="fr-FR" sz="1000" i="1" dirty="0">
                    <a:latin typeface="Arial" panose="020B0604020202020204" pitchFamily="34" charset="0"/>
                    <a:cs typeface="Arial" panose="020B0604020202020204" pitchFamily="34" charset="0"/>
                  </a:rPr>
                  <a:t>w</a:t>
                </a:r>
                <a:r>
                  <a:rPr lang="fr-FR" sz="1000" dirty="0">
                    <a:latin typeface="Arial" panose="020B0604020202020204" pitchFamily="34" charset="0"/>
                    <a:cs typeface="Arial" panose="020B0604020202020204" pitchFamily="34" charset="0"/>
                  </a:rPr>
                  <a:t>, on complète un tableau </a:t>
                </a:r>
              </a:p>
              <a:p>
                <a:r>
                  <a:rPr lang="fr-FR" sz="1000" dirty="0">
                    <a:latin typeface="Arial" panose="020B0604020202020204" pitchFamily="34" charset="0"/>
                    <a:cs typeface="Arial" panose="020B0604020202020204" pitchFamily="34" charset="0"/>
                  </a:rPr>
                  <a:t>contenant </a:t>
                </a:r>
                <a:r>
                  <a:rPr lang="fr-FR" sz="1000" i="1" dirty="0">
                    <a:latin typeface="Arial" panose="020B0604020202020204" pitchFamily="34" charset="0"/>
                    <a:cs typeface="Arial" panose="020B0604020202020204" pitchFamily="34" charset="0"/>
                  </a:rPr>
                  <a:t>w + 1 </a:t>
                </a:r>
                <a:r>
                  <a:rPr lang="fr-FR" sz="1000" dirty="0">
                    <a:latin typeface="Arial" panose="020B0604020202020204" pitchFamily="34" charset="0"/>
                    <a:cs typeface="Arial" panose="020B0604020202020204" pitchFamily="34" charset="0"/>
                  </a:rPr>
                  <a:t>colonnes et </a:t>
                </a:r>
                <a:r>
                  <a:rPr lang="fr-FR" sz="1000" i="1" dirty="0">
                    <a:latin typeface="Arial" panose="020B0604020202020204" pitchFamily="34" charset="0"/>
                    <a:cs typeface="Arial" panose="020B0604020202020204" pitchFamily="34" charset="0"/>
                  </a:rPr>
                  <a:t>n</a:t>
                </a:r>
                <a:r>
                  <a:rPr lang="fr-FR" sz="1000" dirty="0">
                    <a:latin typeface="Arial" panose="020B0604020202020204" pitchFamily="34" charset="0"/>
                    <a:cs typeface="Arial" panose="020B0604020202020204" pitchFamily="34" charset="0"/>
                  </a:rPr>
                  <a:t> lignes, </a:t>
                </a:r>
              </a:p>
              <a:p>
                <a:r>
                  <a:rPr lang="fr-FR" sz="1000" dirty="0">
                    <a:latin typeface="Arial" panose="020B0604020202020204" pitchFamily="34" charset="0"/>
                    <a:cs typeface="Arial" panose="020B0604020202020204" pitchFamily="34" charset="0"/>
                  </a:rPr>
                  <a:t>puis on relit ce tableau en partant de la dernière cellule:</a:t>
                </a:r>
              </a:p>
              <a:p>
                <a:r>
                  <a:rPr lang="fr-FR" sz="1000" dirty="0">
                    <a:latin typeface="Arial" panose="020B0604020202020204" pitchFamily="34" charset="0"/>
                    <a:cs typeface="Arial" panose="020B0604020202020204" pitchFamily="34" charset="0"/>
                  </a:rPr>
                  <a:t>il y a </a:t>
                </a:r>
                <a14:m>
                  <m:oMath xmlns:m="http://schemas.openxmlformats.org/officeDocument/2006/math">
                    <m:r>
                      <a:rPr lang="fr-FR" sz="1000" b="0" i="1" smtClean="0">
                        <a:latin typeface="Cambria Math" panose="02040503050406030204" pitchFamily="18" charset="0"/>
                        <a:cs typeface="Arial" panose="020B0604020202020204" pitchFamily="34" charset="0"/>
                      </a:rPr>
                      <m:t>2</m:t>
                    </m:r>
                    <m:r>
                      <a:rPr lang="fr-FR" sz="1000" b="0" i="1" smtClean="0">
                        <a:latin typeface="Cambria Math" panose="02040503050406030204" pitchFamily="18" charset="0"/>
                        <a:ea typeface="Cambria Math" panose="02040503050406030204" pitchFamily="18" charset="0"/>
                        <a:cs typeface="Arial" panose="020B0604020202020204" pitchFamily="34" charset="0"/>
                      </a:rPr>
                      <m:t>×(</m:t>
                    </m:r>
                    <m:r>
                      <a:rPr lang="fr-FR" sz="1000" b="0" i="1" smtClean="0">
                        <a:latin typeface="Cambria Math" panose="02040503050406030204" pitchFamily="18" charset="0"/>
                        <a:ea typeface="Cambria Math" panose="02040503050406030204" pitchFamily="18" charset="0"/>
                        <a:cs typeface="Arial" panose="020B0604020202020204" pitchFamily="34" charset="0"/>
                      </a:rPr>
                      <m:t>𝑤</m:t>
                    </m:r>
                    <m:r>
                      <a:rPr lang="fr-FR" sz="1000" b="0" i="1" smtClean="0">
                        <a:latin typeface="Cambria Math" panose="02040503050406030204" pitchFamily="18" charset="0"/>
                        <a:ea typeface="Cambria Math" panose="02040503050406030204" pitchFamily="18" charset="0"/>
                        <a:cs typeface="Arial" panose="020B0604020202020204" pitchFamily="34" charset="0"/>
                      </a:rPr>
                      <m:t>+1)×</m:t>
                    </m:r>
                    <m:r>
                      <a:rPr lang="fr-FR" sz="1000" b="0" i="1" smtClean="0">
                        <a:latin typeface="Cambria Math" panose="02040503050406030204" pitchFamily="18" charset="0"/>
                        <a:ea typeface="Cambria Math" panose="02040503050406030204" pitchFamily="18" charset="0"/>
                        <a:cs typeface="Arial" panose="020B0604020202020204" pitchFamily="34" charset="0"/>
                      </a:rPr>
                      <m:t>𝑛</m:t>
                    </m:r>
                  </m:oMath>
                </a14:m>
                <a:r>
                  <a:rPr lang="fr-FR" sz="1000" dirty="0">
                    <a:latin typeface="Arial" panose="020B0604020202020204" pitchFamily="34" charset="0"/>
                    <a:cs typeface="Arial" panose="020B0604020202020204" pitchFamily="34" charset="0"/>
                  </a:rPr>
                  <a:t> actions principales,</a:t>
                </a:r>
              </a:p>
              <a:p>
                <a:r>
                  <a:rPr lang="fr-FR" sz="1000" dirty="0">
                    <a:latin typeface="Arial" panose="020B0604020202020204" pitchFamily="34" charset="0"/>
                    <a:cs typeface="Arial" panose="020B0604020202020204" pitchFamily="34" charset="0"/>
                  </a:rPr>
                  <a:t>l’évolution en temps est donc d’ordre </a:t>
                </a:r>
                <a:r>
                  <a:rPr lang="fr-FR" sz="1000" i="1" dirty="0">
                    <a:solidFill>
                      <a:srgbClr val="FF0000"/>
                    </a:solidFill>
                    <a:latin typeface="Arial" panose="020B0604020202020204" pitchFamily="34" charset="0"/>
                    <a:cs typeface="Arial" panose="020B0604020202020204" pitchFamily="34" charset="0"/>
                  </a:rPr>
                  <a:t>O (n)</a:t>
                </a:r>
              </a:p>
              <a:p>
                <a:r>
                  <a:rPr lang="fr-FR" sz="1000" dirty="0">
                    <a:latin typeface="Arial" panose="020B0604020202020204" pitchFamily="34" charset="0"/>
                    <a:cs typeface="Arial" panose="020B0604020202020204" pitchFamily="34" charset="0"/>
                  </a:rPr>
                  <a:t>(puisque w est un nombre fixé).</a:t>
                </a:r>
              </a:p>
              <a:p>
                <a:r>
                  <a:rPr lang="fr-FR" sz="1000" dirty="0">
                    <a:latin typeface="Arial" panose="020B0604020202020204" pitchFamily="34" charset="0"/>
                    <a:cs typeface="Arial" panose="020B0604020202020204" pitchFamily="34" charset="0"/>
                  </a:rPr>
                  <a:t>L’algorithme garde en mémoire le tableau à </a:t>
                </a:r>
                <a:r>
                  <a:rPr lang="fr-FR" sz="1000" i="1" dirty="0">
                    <a:latin typeface="Arial" panose="020B0604020202020204" pitchFamily="34" charset="0"/>
                    <a:cs typeface="Arial" panose="020B0604020202020204" pitchFamily="34" charset="0"/>
                  </a:rPr>
                  <a:t>n</a:t>
                </a:r>
                <a:r>
                  <a:rPr lang="fr-FR" sz="1000" dirty="0">
                    <a:latin typeface="Arial" panose="020B0604020202020204" pitchFamily="34" charset="0"/>
                    <a:cs typeface="Arial" panose="020B0604020202020204" pitchFamily="34" charset="0"/>
                  </a:rPr>
                  <a:t> lignes et </a:t>
                </a:r>
                <a:r>
                  <a:rPr lang="fr-FR" sz="1000" i="1" dirty="0">
                    <a:latin typeface="Arial" panose="020B0604020202020204" pitchFamily="34" charset="0"/>
                    <a:cs typeface="Arial" panose="020B0604020202020204" pitchFamily="34" charset="0"/>
                  </a:rPr>
                  <a:t>w + 1 </a:t>
                </a:r>
                <a:r>
                  <a:rPr lang="fr-FR" sz="1000" dirty="0">
                    <a:latin typeface="Arial" panose="020B0604020202020204" pitchFamily="34" charset="0"/>
                    <a:cs typeface="Arial" panose="020B0604020202020204" pitchFamily="34" charset="0"/>
                  </a:rPr>
                  <a:t>colonnes, c’est-à-dire </a:t>
                </a:r>
                <a14:m>
                  <m:oMath xmlns:m="http://schemas.openxmlformats.org/officeDocument/2006/math">
                    <m:r>
                      <a:rPr lang="fr-FR" sz="1000" b="0" i="1" smtClean="0">
                        <a:latin typeface="Cambria Math" panose="02040503050406030204" pitchFamily="18" charset="0"/>
                        <a:ea typeface="Cambria Math" panose="02040503050406030204" pitchFamily="18" charset="0"/>
                        <a:cs typeface="Arial" panose="020B0604020202020204" pitchFamily="34" charset="0"/>
                      </a:rPr>
                      <m:t>(</m:t>
                    </m:r>
                    <m:r>
                      <a:rPr lang="fr-FR" sz="1000" b="0" i="1" smtClean="0">
                        <a:latin typeface="Cambria Math" panose="02040503050406030204" pitchFamily="18" charset="0"/>
                        <a:ea typeface="Cambria Math" panose="02040503050406030204" pitchFamily="18" charset="0"/>
                        <a:cs typeface="Arial" panose="020B0604020202020204" pitchFamily="34" charset="0"/>
                      </a:rPr>
                      <m:t>𝑤</m:t>
                    </m:r>
                    <m:r>
                      <a:rPr lang="fr-FR" sz="1000" b="0" i="1" smtClean="0">
                        <a:latin typeface="Cambria Math" panose="02040503050406030204" pitchFamily="18" charset="0"/>
                        <a:ea typeface="Cambria Math" panose="02040503050406030204" pitchFamily="18" charset="0"/>
                        <a:cs typeface="Arial" panose="020B0604020202020204" pitchFamily="34" charset="0"/>
                      </a:rPr>
                      <m:t>+1)×</m:t>
                    </m:r>
                    <m:r>
                      <a:rPr lang="fr-FR" sz="1000" b="0" i="1" smtClean="0">
                        <a:latin typeface="Cambria Math" panose="02040503050406030204" pitchFamily="18" charset="0"/>
                        <a:ea typeface="Cambria Math" panose="02040503050406030204" pitchFamily="18" charset="0"/>
                        <a:cs typeface="Arial" panose="020B0604020202020204" pitchFamily="34" charset="0"/>
                      </a:rPr>
                      <m:t>𝑛</m:t>
                    </m:r>
                  </m:oMath>
                </a14:m>
                <a:r>
                  <a:rPr lang="fr-FR" sz="1000" dirty="0">
                    <a:latin typeface="Arial" panose="020B0604020202020204" pitchFamily="34" charset="0"/>
                    <a:cs typeface="Arial" panose="020B0604020202020204" pitchFamily="34" charset="0"/>
                  </a:rPr>
                  <a:t> valeurs.</a:t>
                </a:r>
              </a:p>
              <a:p>
                <a:r>
                  <a:rPr lang="fr-FR" sz="1000" u="sng" dirty="0">
                    <a:latin typeface="Arial" panose="020B0604020202020204" pitchFamily="34" charset="0"/>
                    <a:cs typeface="Arial" panose="020B0604020202020204" pitchFamily="34" charset="0"/>
                  </a:rPr>
                  <a:t>Avantages de l’algorithme:</a:t>
                </a:r>
              </a:p>
              <a:p>
                <a:r>
                  <a:rPr lang="fr-FR" sz="1000" dirty="0">
                    <a:latin typeface="Arial" panose="020B0604020202020204" pitchFamily="34" charset="0"/>
                    <a:cs typeface="Arial" panose="020B0604020202020204" pitchFamily="34" charset="0"/>
                  </a:rPr>
                  <a:t>L’algorithme propose une solution mieux optimisée qu’avec l’algorithme glouton, en étudiant un plus grand nombre de cas.</a:t>
                </a:r>
              </a:p>
              <a:p>
                <a:r>
                  <a:rPr lang="fr-FR" sz="1000" dirty="0">
                    <a:latin typeface="Arial" panose="020B0604020202020204" pitchFamily="34" charset="0"/>
                    <a:cs typeface="Arial" panose="020B0604020202020204" pitchFamily="34" charset="0"/>
                  </a:rPr>
                  <a:t>L’évolution en temps est linéaire et l’algorithme est rapide, il s’exécute en quelques secondes pour plusieurs dizaines de milliers d’actions étudiées.</a:t>
                </a:r>
              </a:p>
              <a:p>
                <a:r>
                  <a:rPr lang="fr-FR" sz="1000" u="sng" dirty="0">
                    <a:latin typeface="Arial" panose="020B0604020202020204" pitchFamily="34" charset="0"/>
                    <a:cs typeface="Arial" panose="020B0604020202020204" pitchFamily="34" charset="0"/>
                  </a:rPr>
                  <a:t>Inconvénients de l’algorithme:</a:t>
                </a:r>
              </a:p>
              <a:p>
                <a:r>
                  <a:rPr lang="fr-FR" sz="1000" dirty="0">
                    <a:latin typeface="Arial" panose="020B0604020202020204" pitchFamily="34" charset="0"/>
                    <a:cs typeface="Arial" panose="020B0604020202020204" pitchFamily="34" charset="0"/>
                  </a:rPr>
                  <a:t>L’algorithme peut être lent pour un très grand nombre d’actions étudiées, car le coût en mémoire est important.</a:t>
                </a:r>
              </a:p>
              <a:p>
                <a:r>
                  <a:rPr lang="fr-FR" sz="1000" dirty="0">
                    <a:latin typeface="Arial" panose="020B0604020202020204" pitchFamily="34" charset="0"/>
                    <a:cs typeface="Arial" panose="020B0604020202020204" pitchFamily="34" charset="0"/>
                  </a:rPr>
                  <a:t>On obtient une solution optimale, mais pas la solution idéale puisque tous les cas possibles ne sont pas étudiés.</a:t>
                </a:r>
              </a:p>
              <a:p>
                <a:endParaRPr lang="fr-FR" sz="1200" dirty="0">
                  <a:latin typeface="Arial" panose="020B0604020202020204" pitchFamily="34" charset="0"/>
                  <a:cs typeface="Arial" panose="020B0604020202020204" pitchFamily="34" charset="0"/>
                </a:endParaRPr>
              </a:p>
            </p:txBody>
          </p:sp>
        </mc:Choice>
        <mc:Fallback xmlns="">
          <p:sp>
            <p:nvSpPr>
              <p:cNvPr id="4" name="Espace réservé du texte 3">
                <a:extLst>
                  <a:ext uri="{FF2B5EF4-FFF2-40B4-BE49-F238E27FC236}">
                    <a16:creationId xmlns:a16="http://schemas.microsoft.com/office/drawing/2014/main" id="{AFA38BC9-3595-42CE-8B58-26C4536202B7}"/>
                  </a:ext>
                </a:extLst>
              </p:cNvPr>
              <p:cNvSpPr>
                <a:spLocks noGrp="1" noRot="1" noChangeAspect="1" noMove="1" noResize="1" noEditPoints="1" noAdjustHandles="1" noChangeArrowheads="1" noChangeShapeType="1" noTextEdit="1"/>
              </p:cNvSpPr>
              <p:nvPr>
                <p:ph type="body" sz="half" idx="2"/>
              </p:nvPr>
            </p:nvSpPr>
            <p:spPr>
              <a:xfrm>
                <a:off x="839788" y="1343770"/>
                <a:ext cx="4343400" cy="4525219"/>
              </a:xfrm>
              <a:blipFill>
                <a:blip r:embed="rId2"/>
                <a:stretch>
                  <a:fillRect t="-269"/>
                </a:stretch>
              </a:blipFill>
            </p:spPr>
            <p:txBody>
              <a:bodyPr/>
              <a:lstStyle/>
              <a:p>
                <a:r>
                  <a:rPr lang="fr-FR">
                    <a:noFill/>
                  </a:rPr>
                  <a:t> </a:t>
                </a:r>
              </a:p>
            </p:txBody>
          </p:sp>
        </mc:Fallback>
      </mc:AlternateContent>
    </p:spTree>
    <p:extLst>
      <p:ext uri="{BB962C8B-B14F-4D97-AF65-F5344CB8AC3E}">
        <p14:creationId xmlns:p14="http://schemas.microsoft.com/office/powerpoint/2010/main" val="28296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90CD7-1889-47EB-A406-1D8DD41C5F74}"/>
              </a:ext>
            </a:extLst>
          </p:cNvPr>
          <p:cNvSpPr>
            <a:spLocks noGrp="1"/>
          </p:cNvSpPr>
          <p:nvPr>
            <p:ph type="title"/>
          </p:nvPr>
        </p:nvSpPr>
        <p:spPr/>
        <p:txBody>
          <a:bodyPr/>
          <a:lstStyle/>
          <a:p>
            <a:pPr algn="ctr"/>
            <a:r>
              <a:rPr lang="fr-FR" dirty="0"/>
              <a:t>Graphiques pour les temps d’</a:t>
            </a:r>
            <a:r>
              <a:rPr lang="fr-FR" dirty="0" err="1"/>
              <a:t>éxécution</a:t>
            </a:r>
            <a:endParaRPr lang="fr-FR" dirty="0"/>
          </a:p>
        </p:txBody>
      </p:sp>
      <p:sp>
        <p:nvSpPr>
          <p:cNvPr id="3" name="Espace réservé du texte 2">
            <a:extLst>
              <a:ext uri="{FF2B5EF4-FFF2-40B4-BE49-F238E27FC236}">
                <a16:creationId xmlns:a16="http://schemas.microsoft.com/office/drawing/2014/main" id="{8D83D6D1-C2C9-4986-B702-82386A37247B}"/>
              </a:ext>
            </a:extLst>
          </p:cNvPr>
          <p:cNvSpPr>
            <a:spLocks noGrp="1"/>
          </p:cNvSpPr>
          <p:nvPr>
            <p:ph type="body" idx="1"/>
          </p:nvPr>
        </p:nvSpPr>
        <p:spPr>
          <a:xfrm>
            <a:off x="839788" y="1681163"/>
            <a:ext cx="5157787" cy="545202"/>
          </a:xfrm>
        </p:spPr>
        <p:txBody>
          <a:bodyPr/>
          <a:lstStyle/>
          <a:p>
            <a:pPr algn="ctr"/>
            <a:r>
              <a:rPr lang="fr-FR" dirty="0"/>
              <a:t>Algorithme glouton	</a:t>
            </a:r>
          </a:p>
        </p:txBody>
      </p:sp>
      <p:pic>
        <p:nvPicPr>
          <p:cNvPr id="8" name="Espace réservé du contenu 7">
            <a:extLst>
              <a:ext uri="{FF2B5EF4-FFF2-40B4-BE49-F238E27FC236}">
                <a16:creationId xmlns:a16="http://schemas.microsoft.com/office/drawing/2014/main" id="{2430C396-2244-4A70-9E31-8C7F607D7C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543367"/>
            <a:ext cx="5157787" cy="2574334"/>
          </a:xfrm>
        </p:spPr>
      </p:pic>
      <p:sp>
        <p:nvSpPr>
          <p:cNvPr id="5" name="Espace réservé du texte 4">
            <a:extLst>
              <a:ext uri="{FF2B5EF4-FFF2-40B4-BE49-F238E27FC236}">
                <a16:creationId xmlns:a16="http://schemas.microsoft.com/office/drawing/2014/main" id="{03143A94-B80A-4051-A845-3E29568386A0}"/>
              </a:ext>
            </a:extLst>
          </p:cNvPr>
          <p:cNvSpPr>
            <a:spLocks noGrp="1"/>
          </p:cNvSpPr>
          <p:nvPr>
            <p:ph type="body" sz="quarter" idx="3"/>
          </p:nvPr>
        </p:nvSpPr>
        <p:spPr>
          <a:xfrm>
            <a:off x="6172200" y="1681163"/>
            <a:ext cx="5183188" cy="545202"/>
          </a:xfrm>
        </p:spPr>
        <p:txBody>
          <a:bodyPr/>
          <a:lstStyle/>
          <a:p>
            <a:pPr algn="ctr"/>
            <a:r>
              <a:rPr lang="fr-FR" dirty="0"/>
              <a:t>Programmation dynamique</a:t>
            </a:r>
          </a:p>
        </p:txBody>
      </p:sp>
      <p:pic>
        <p:nvPicPr>
          <p:cNvPr id="10" name="Espace réservé du contenu 9">
            <a:extLst>
              <a:ext uri="{FF2B5EF4-FFF2-40B4-BE49-F238E27FC236}">
                <a16:creationId xmlns:a16="http://schemas.microsoft.com/office/drawing/2014/main" id="{B5D49ABE-06D6-4546-941F-C429ABDC414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585243"/>
            <a:ext cx="5183188" cy="2591594"/>
          </a:xfrm>
        </p:spPr>
      </p:pic>
    </p:spTree>
    <p:extLst>
      <p:ext uri="{BB962C8B-B14F-4D97-AF65-F5344CB8AC3E}">
        <p14:creationId xmlns:p14="http://schemas.microsoft.com/office/powerpoint/2010/main" val="329393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44AE3-7E66-45FF-B252-3BF545537882}"/>
              </a:ext>
            </a:extLst>
          </p:cNvPr>
          <p:cNvSpPr>
            <a:spLocks noGrp="1"/>
          </p:cNvSpPr>
          <p:nvPr>
            <p:ph type="title"/>
          </p:nvPr>
        </p:nvSpPr>
        <p:spPr/>
        <p:txBody>
          <a:bodyPr/>
          <a:lstStyle/>
          <a:p>
            <a:r>
              <a:rPr lang="fr-FR" dirty="0"/>
              <a:t>Comparaison des solutions pour le </a:t>
            </a:r>
            <a:r>
              <a:rPr lang="fr-FR" dirty="0" err="1"/>
              <a:t>dataset</a:t>
            </a:r>
            <a:r>
              <a:rPr lang="fr-FR" dirty="0"/>
              <a:t> 1</a:t>
            </a:r>
          </a:p>
        </p:txBody>
      </p:sp>
      <p:sp>
        <p:nvSpPr>
          <p:cNvPr id="3" name="Espace réservé du texte 2">
            <a:extLst>
              <a:ext uri="{FF2B5EF4-FFF2-40B4-BE49-F238E27FC236}">
                <a16:creationId xmlns:a16="http://schemas.microsoft.com/office/drawing/2014/main" id="{3C29BBEB-C3D0-409E-B1E1-9B9C3D337E4E}"/>
              </a:ext>
            </a:extLst>
          </p:cNvPr>
          <p:cNvSpPr>
            <a:spLocks noGrp="1"/>
          </p:cNvSpPr>
          <p:nvPr>
            <p:ph type="body" idx="1"/>
          </p:nvPr>
        </p:nvSpPr>
        <p:spPr/>
        <p:txBody>
          <a:bodyPr/>
          <a:lstStyle/>
          <a:p>
            <a:r>
              <a:rPr lang="fr-FR" dirty="0"/>
              <a:t>Solution de </a:t>
            </a:r>
            <a:r>
              <a:rPr lang="fr-FR" dirty="0" err="1"/>
              <a:t>Sienna</a:t>
            </a:r>
            <a:endParaRPr lang="fr-FR" dirty="0"/>
          </a:p>
        </p:txBody>
      </p:sp>
      <p:pic>
        <p:nvPicPr>
          <p:cNvPr id="8" name="Espace réservé du contenu 7">
            <a:extLst>
              <a:ext uri="{FF2B5EF4-FFF2-40B4-BE49-F238E27FC236}">
                <a16:creationId xmlns:a16="http://schemas.microsoft.com/office/drawing/2014/main" id="{921A13D8-1802-45C9-B871-88E42242E6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707688"/>
            <a:ext cx="2552728" cy="1440000"/>
          </a:xfrm>
        </p:spPr>
      </p:pic>
      <p:sp>
        <p:nvSpPr>
          <p:cNvPr id="5" name="Espace réservé du texte 4">
            <a:extLst>
              <a:ext uri="{FF2B5EF4-FFF2-40B4-BE49-F238E27FC236}">
                <a16:creationId xmlns:a16="http://schemas.microsoft.com/office/drawing/2014/main" id="{6B91AE63-1A52-4DB2-B3CC-DE5C53ACA4D8}"/>
              </a:ext>
            </a:extLst>
          </p:cNvPr>
          <p:cNvSpPr>
            <a:spLocks noGrp="1"/>
          </p:cNvSpPr>
          <p:nvPr>
            <p:ph type="body" sz="quarter" idx="3"/>
          </p:nvPr>
        </p:nvSpPr>
        <p:spPr/>
        <p:txBody>
          <a:bodyPr/>
          <a:lstStyle/>
          <a:p>
            <a:r>
              <a:rPr lang="fr-FR" dirty="0"/>
              <a:t>Solution en programmation dynamique à partir des données sélectionnées</a:t>
            </a:r>
          </a:p>
        </p:txBody>
      </p:sp>
      <p:pic>
        <p:nvPicPr>
          <p:cNvPr id="9" name="Espace réservé du contenu 7">
            <a:extLst>
              <a:ext uri="{FF2B5EF4-FFF2-40B4-BE49-F238E27FC236}">
                <a16:creationId xmlns:a16="http://schemas.microsoft.com/office/drawing/2014/main" id="{FEB61D4D-5260-44B9-8C8A-69FCAE7BF22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3676" y="2505075"/>
            <a:ext cx="2300236" cy="3684588"/>
          </a:xfrm>
        </p:spPr>
      </p:pic>
    </p:spTree>
    <p:extLst>
      <p:ext uri="{BB962C8B-B14F-4D97-AF65-F5344CB8AC3E}">
        <p14:creationId xmlns:p14="http://schemas.microsoft.com/office/powerpoint/2010/main" val="254811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7AC42A-2C04-495A-A941-6CF168F55F2D}"/>
              </a:ext>
            </a:extLst>
          </p:cNvPr>
          <p:cNvSpPr>
            <a:spLocks noGrp="1"/>
          </p:cNvSpPr>
          <p:nvPr>
            <p:ph type="title"/>
          </p:nvPr>
        </p:nvSpPr>
        <p:spPr/>
        <p:txBody>
          <a:bodyPr/>
          <a:lstStyle/>
          <a:p>
            <a:r>
              <a:rPr lang="fr-FR" dirty="0"/>
              <a:t>Comparaison des solutions pour le </a:t>
            </a:r>
            <a:r>
              <a:rPr lang="fr-FR" dirty="0" err="1"/>
              <a:t>dataset</a:t>
            </a:r>
            <a:r>
              <a:rPr lang="fr-FR" dirty="0"/>
              <a:t> 2</a:t>
            </a:r>
          </a:p>
        </p:txBody>
      </p:sp>
      <p:sp>
        <p:nvSpPr>
          <p:cNvPr id="3" name="Espace réservé du texte 2">
            <a:extLst>
              <a:ext uri="{FF2B5EF4-FFF2-40B4-BE49-F238E27FC236}">
                <a16:creationId xmlns:a16="http://schemas.microsoft.com/office/drawing/2014/main" id="{8003EF1D-2FF6-4BC2-BD19-D98929AEDB35}"/>
              </a:ext>
            </a:extLst>
          </p:cNvPr>
          <p:cNvSpPr>
            <a:spLocks noGrp="1"/>
          </p:cNvSpPr>
          <p:nvPr>
            <p:ph type="body" idx="1"/>
          </p:nvPr>
        </p:nvSpPr>
        <p:spPr/>
        <p:txBody>
          <a:bodyPr>
            <a:normAutofit lnSpcReduction="10000"/>
          </a:bodyPr>
          <a:lstStyle/>
          <a:p>
            <a:r>
              <a:rPr lang="fr-FR" dirty="0"/>
              <a:t>Solution de </a:t>
            </a:r>
            <a:r>
              <a:rPr lang="fr-FR" dirty="0" err="1"/>
              <a:t>Sienna</a:t>
            </a:r>
            <a:endParaRPr lang="fr-FR" dirty="0"/>
          </a:p>
        </p:txBody>
      </p:sp>
      <p:sp>
        <p:nvSpPr>
          <p:cNvPr id="5" name="Espace réservé du texte 4">
            <a:extLst>
              <a:ext uri="{FF2B5EF4-FFF2-40B4-BE49-F238E27FC236}">
                <a16:creationId xmlns:a16="http://schemas.microsoft.com/office/drawing/2014/main" id="{D8474F79-1240-41F4-BBE7-E07E0806E231}"/>
              </a:ext>
            </a:extLst>
          </p:cNvPr>
          <p:cNvSpPr>
            <a:spLocks noGrp="1"/>
          </p:cNvSpPr>
          <p:nvPr>
            <p:ph type="body" sz="quarter" idx="3"/>
          </p:nvPr>
        </p:nvSpPr>
        <p:spPr/>
        <p:txBody>
          <a:bodyPr>
            <a:normAutofit lnSpcReduction="10000"/>
          </a:bodyPr>
          <a:lstStyle/>
          <a:p>
            <a:r>
              <a:rPr lang="fr-FR" dirty="0"/>
              <a:t>Solution en programmation dynamique</a:t>
            </a:r>
          </a:p>
          <a:p>
            <a:r>
              <a:rPr lang="fr-FR" dirty="0"/>
              <a:t>à partir des actions sélectionnées</a:t>
            </a:r>
          </a:p>
        </p:txBody>
      </p:sp>
      <p:pic>
        <p:nvPicPr>
          <p:cNvPr id="10" name="Espace réservé du contenu 9">
            <a:extLst>
              <a:ext uri="{FF2B5EF4-FFF2-40B4-BE49-F238E27FC236}">
                <a16:creationId xmlns:a16="http://schemas.microsoft.com/office/drawing/2014/main" id="{90FE2C66-7B7A-4071-8307-E4A82E52D16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602525" y="2505075"/>
            <a:ext cx="2322538" cy="3684588"/>
          </a:xfrm>
        </p:spPr>
      </p:pic>
      <p:pic>
        <p:nvPicPr>
          <p:cNvPr id="14" name="Espace réservé du contenu 13">
            <a:extLst>
              <a:ext uri="{FF2B5EF4-FFF2-40B4-BE49-F238E27FC236}">
                <a16:creationId xmlns:a16="http://schemas.microsoft.com/office/drawing/2014/main" id="{80CB1C1D-B854-4296-86EE-9CED3CCA11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41385" y="2505075"/>
            <a:ext cx="1865769" cy="3528000"/>
          </a:xfrm>
        </p:spPr>
      </p:pic>
    </p:spTree>
    <p:extLst>
      <p:ext uri="{BB962C8B-B14F-4D97-AF65-F5344CB8AC3E}">
        <p14:creationId xmlns:p14="http://schemas.microsoft.com/office/powerpoint/2010/main" val="86134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A747E-D705-4135-B7F1-2BCF6FC57AE7}"/>
              </a:ext>
            </a:extLst>
          </p:cNvPr>
          <p:cNvSpPr>
            <a:spLocks noGrp="1"/>
          </p:cNvSpPr>
          <p:nvPr>
            <p:ph type="title"/>
          </p:nvPr>
        </p:nvSpPr>
        <p:spPr/>
        <p:txBody>
          <a:bodyPr/>
          <a:lstStyle/>
          <a:p>
            <a:r>
              <a:rPr lang="fr-FR" dirty="0"/>
              <a:t>Comparaison des solutions pour les </a:t>
            </a:r>
            <a:r>
              <a:rPr lang="fr-FR" dirty="0" err="1"/>
              <a:t>datasets</a:t>
            </a:r>
            <a:endParaRPr lang="fr-FR" dirty="0"/>
          </a:p>
        </p:txBody>
      </p:sp>
      <p:sp>
        <p:nvSpPr>
          <p:cNvPr id="3" name="Espace réservé du contenu 2">
            <a:extLst>
              <a:ext uri="{FF2B5EF4-FFF2-40B4-BE49-F238E27FC236}">
                <a16:creationId xmlns:a16="http://schemas.microsoft.com/office/drawing/2014/main" id="{AA452BF3-6815-40DA-BA9B-842ECE98BAC6}"/>
              </a:ext>
            </a:extLst>
          </p:cNvPr>
          <p:cNvSpPr>
            <a:spLocks noGrp="1"/>
          </p:cNvSpPr>
          <p:nvPr>
            <p:ph idx="1"/>
          </p:nvPr>
        </p:nvSpPr>
        <p:spPr/>
        <p:txBody>
          <a:bodyPr>
            <a:normAutofit/>
          </a:bodyPr>
          <a:lstStyle/>
          <a:p>
            <a:pPr marL="0" indent="0">
              <a:buNone/>
            </a:pPr>
            <a:endParaRPr lang="fr-FR" sz="1400" dirty="0">
              <a:latin typeface="Arial" panose="020B0604020202020204" pitchFamily="34" charset="0"/>
              <a:cs typeface="Arial" panose="020B0604020202020204" pitchFamily="34" charset="0"/>
            </a:endParaRPr>
          </a:p>
          <a:p>
            <a:pPr marL="0" indent="0">
              <a:buNone/>
            </a:pPr>
            <a:r>
              <a:rPr lang="fr-FR" sz="1400" dirty="0">
                <a:latin typeface="Arial" panose="020B0604020202020204" pitchFamily="34" charset="0"/>
                <a:cs typeface="Arial" panose="020B0604020202020204" pitchFamily="34" charset="0"/>
              </a:rPr>
              <a:t>La solution obtenue par </a:t>
            </a:r>
            <a:r>
              <a:rPr lang="fr-FR" sz="1400" dirty="0" err="1">
                <a:latin typeface="Arial" panose="020B0604020202020204" pitchFamily="34" charset="0"/>
                <a:cs typeface="Arial" panose="020B0604020202020204" pitchFamily="34" charset="0"/>
              </a:rPr>
              <a:t>Sienna</a:t>
            </a:r>
            <a:r>
              <a:rPr lang="fr-FR" sz="1400" dirty="0">
                <a:latin typeface="Arial" panose="020B0604020202020204" pitchFamily="34" charset="0"/>
                <a:cs typeface="Arial" panose="020B0604020202020204" pitchFamily="34" charset="0"/>
              </a:rPr>
              <a:t> est meilleure dans le cas du dataset1, mais la solution proposée par l’algorithme optimisé est meilleure dans le cas du </a:t>
            </a:r>
            <a:r>
              <a:rPr lang="fr-FR" sz="1400" dirty="0" err="1">
                <a:latin typeface="Arial" panose="020B0604020202020204" pitchFamily="34" charset="0"/>
                <a:cs typeface="Arial" panose="020B0604020202020204" pitchFamily="34" charset="0"/>
              </a:rPr>
              <a:t>dataset</a:t>
            </a:r>
            <a:r>
              <a:rPr lang="fr-FR" sz="1400" dirty="0">
                <a:latin typeface="Arial" panose="020B0604020202020204" pitchFamily="34" charset="0"/>
                <a:cs typeface="Arial" panose="020B0604020202020204" pitchFamily="34" charset="0"/>
              </a:rPr>
              <a:t> 2.</a:t>
            </a:r>
          </a:p>
          <a:p>
            <a:pPr marL="0" indent="0">
              <a:buNone/>
            </a:pPr>
            <a:endParaRPr lang="fr-FR" sz="1400" dirty="0">
              <a:latin typeface="Arial" panose="020B0604020202020204" pitchFamily="34" charset="0"/>
              <a:cs typeface="Arial" panose="020B0604020202020204" pitchFamily="34" charset="0"/>
            </a:endParaRPr>
          </a:p>
          <a:p>
            <a:pPr marL="0" indent="0">
              <a:buNone/>
            </a:pPr>
            <a:r>
              <a:rPr lang="fr-FR" sz="1400" dirty="0">
                <a:latin typeface="Arial" panose="020B0604020202020204" pitchFamily="34" charset="0"/>
                <a:cs typeface="Arial" panose="020B0604020202020204" pitchFamily="34" charset="0"/>
              </a:rPr>
              <a:t>Il est cependant difficile d’analyser ces comparaisons, car d’une part l’algorithme choisi par </a:t>
            </a:r>
            <a:r>
              <a:rPr lang="fr-FR" sz="1400" dirty="0" err="1">
                <a:latin typeface="Arial" panose="020B0604020202020204" pitchFamily="34" charset="0"/>
                <a:cs typeface="Arial" panose="020B0604020202020204" pitchFamily="34" charset="0"/>
              </a:rPr>
              <a:t>Sienna</a:t>
            </a:r>
            <a:r>
              <a:rPr lang="fr-FR" sz="1400" dirty="0">
                <a:latin typeface="Arial" panose="020B0604020202020204" pitchFamily="34" charset="0"/>
                <a:cs typeface="Arial" panose="020B0604020202020204" pitchFamily="34" charset="0"/>
              </a:rPr>
              <a:t> n’est pas connu, et d’autre part l’algorithme optimisé ne traite pas les mêmes données:</a:t>
            </a:r>
          </a:p>
          <a:p>
            <a:pPr marL="0" indent="0">
              <a:buNone/>
            </a:pPr>
            <a:r>
              <a:rPr lang="fr-FR" sz="1400" dirty="0">
                <a:latin typeface="Arial" panose="020B0604020202020204" pitchFamily="34" charset="0"/>
                <a:cs typeface="Arial" panose="020B0604020202020204" pitchFamily="34" charset="0"/>
              </a:rPr>
              <a:t>en effet, les </a:t>
            </a:r>
            <a:r>
              <a:rPr lang="fr-FR" sz="1400" dirty="0" err="1">
                <a:latin typeface="Arial" panose="020B0604020202020204" pitchFamily="34" charset="0"/>
                <a:cs typeface="Arial" panose="020B0604020202020204" pitchFamily="34" charset="0"/>
              </a:rPr>
              <a:t>datasets</a:t>
            </a:r>
            <a:r>
              <a:rPr lang="fr-FR" sz="1400" dirty="0">
                <a:latin typeface="Arial" panose="020B0604020202020204" pitchFamily="34" charset="0"/>
                <a:cs typeface="Arial" panose="020B0604020202020204" pitchFamily="34" charset="0"/>
              </a:rPr>
              <a:t> contiennent des erreurs (certains coûts sont négatifs ou nuls, les données ne sont pas toujours dans un bon format…), et dans le programme optimized.py ne retient que 929 actions parmi les 1000 actions du fichier dataset1.csv, et 522 actions seulement dans le fichier dataset2.py.</a:t>
            </a:r>
          </a:p>
          <a:p>
            <a:pPr marL="0" indent="0">
              <a:buNone/>
            </a:pPr>
            <a:endParaRPr lang="fr-F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8777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1590</Words>
  <Application>Microsoft Office PowerPoint</Application>
  <PresentationFormat>Grand écran</PresentationFormat>
  <Paragraphs>117</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Cambria Math</vt:lpstr>
      <vt:lpstr>Consolas</vt:lpstr>
      <vt:lpstr>Thème Office</vt:lpstr>
      <vt:lpstr>Projet 7</vt:lpstr>
      <vt:lpstr>Pseudo code de l’algo Force Brute</vt:lpstr>
      <vt:lpstr>Analyse des performances  de l’algorithme Force Brute</vt:lpstr>
      <vt:lpstr>Algorithmes optimisés</vt:lpstr>
      <vt:lpstr>Programmation dynamique</vt:lpstr>
      <vt:lpstr>Graphiques pour les temps d’éxécution</vt:lpstr>
      <vt:lpstr>Comparaison des solutions pour le dataset 1</vt:lpstr>
      <vt:lpstr>Comparaison des solutions pour le dataset 2</vt:lpstr>
      <vt:lpstr>Comparaison des solutions pour les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dc:title>
  <dc:creator>Armel Abautret</dc:creator>
  <cp:lastModifiedBy>Armel Abautret</cp:lastModifiedBy>
  <cp:revision>3</cp:revision>
  <dcterms:created xsi:type="dcterms:W3CDTF">2021-07-28T09:02:19Z</dcterms:created>
  <dcterms:modified xsi:type="dcterms:W3CDTF">2021-08-15T15:03:29Z</dcterms:modified>
</cp:coreProperties>
</file>