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6EA4C-C27C-8452-4CB6-105A3B409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BCCE8E-3A62-6F7D-C70A-0B2C11EA2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F14FB-9692-59D0-BC96-1AEBBD56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AD7AF-C4F0-6C9E-131F-63668DC8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0FCC8B-903C-20F7-EE40-4D25B37A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8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4BB20-C784-8015-275A-880C805F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BB41A6-5F50-8D15-2065-2F655C22A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73B0B0-8108-158F-A6C1-4197CA96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551FD-4ED3-019A-7CD0-01833837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C47346-9030-139F-61D5-F6E3FA13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35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7CAB55-BB9C-DD6D-350D-9ABB6B885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831DA3-6860-3C0B-1515-0132A7C2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E810C-7CC3-BB86-8CDB-CE932892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1FA1E-72A7-0D0D-291E-043309EB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A11DD2-795A-ECC1-EC65-6E035844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09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F4761-4870-4F15-540D-88E4C16D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41AA0-1922-0404-7E3E-2D599AB8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98C78-2328-BF32-FE58-C8724047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5BB426-C18C-BBC9-F6CF-F514987D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2D009-339F-6C00-FB04-DCB29B8D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60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F87B5-4B25-9741-CDC8-AB25DD15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D1FB62-2D1F-4C65-B744-0ACE2A79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7BFF2A-5F77-018E-B286-5F5AB15D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2315A1-7CAF-56A3-F00F-3AF91463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293B43-8A28-0449-665F-B8ACD2D2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EA064-845F-1FD8-55CD-22113F8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7B57B8-73FD-1A88-BFF4-8B8F6D70B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B966B5-24F8-B39C-F511-1E7842D7F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078E2E-3985-AA5D-4473-B4F2E330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273BA0-399E-0588-C4B7-E0D4D1BB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91EB9C-B570-1A6C-D895-1879282C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82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3387A-64F3-B6B7-97D2-4182EE62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F1FA00-CCD5-A3DA-0BA1-B8D6F9F2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BF2B4C-A17B-59D0-1B30-C0C8AD2BC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96AD13-E009-8BCD-6F56-78C0CBE05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45FE65-6B0D-8640-BA5E-41EA918A9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9DBD9C-6CE9-0022-F31B-AA32556C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63338F-23D6-2A3C-9007-A61F0CB6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428302-B9F9-709B-6BC3-25CFEC7F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79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654BE-C6B3-750F-E2F7-BA121FB0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BF79BC-C5AF-67D2-2C4C-77D25D59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6167C7-5D1F-90E4-93ED-81EC07C0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8829DD-B0AB-FA43-9FF2-681363F8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4D6998-B797-DA86-931B-8BA52ABD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0A2CA6-12B7-6945-F45F-208FD954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EE202F-57D6-5E4B-9ADB-9D8C414A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5B897-0C55-A041-2549-94959599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1782B-F88C-1F2B-6311-68E0A5AB2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19DC7A-E341-91DE-1320-42B47F44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226FDB-23A2-98D7-3740-B1A6F943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107936-2F77-9682-0173-CCA81A36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7DE406-263E-FC9B-3B74-110BBB5A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1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1CFB8-429A-3042-A745-07D7BA6C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DE1DAB-9029-0FAA-3888-6D786526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6C922C-90D6-1380-5087-27B766AF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F50DB7-25F9-07A5-5D13-9360512F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30A9C9-01A0-E5FE-F873-56AEA3FE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987F3-E80E-484B-D84C-8351695D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8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0A7A8-B8EA-F5D9-192B-415BEE7B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2FB06E-907E-1472-EAA2-30B11443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1D4CF6-EA12-15DC-0759-E2E758084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03D0-2A42-40C1-A87D-DFFB6FA82BF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250022-74DB-77FE-D3CD-DC529F4D5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45CDC9-D612-9AB6-B2CB-15EA03E99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85A3-CA3B-4A33-AF14-7F5414E3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78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3235F-ABB2-2A15-B3BE-8CB60C4BC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0771D5-764F-C3CE-11F7-E6363CF99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67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720CFAD-796C-D0DE-5878-07CCC00C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95"/>
            <a:ext cx="9144000" cy="647891"/>
          </a:xfrm>
        </p:spPr>
        <p:txBody>
          <a:bodyPr>
            <a:normAutofit/>
          </a:bodyPr>
          <a:lstStyle/>
          <a:p>
            <a:r>
              <a:rPr lang="en-US" sz="3600" dirty="0"/>
              <a:t>C</a:t>
            </a:r>
            <a:r>
              <a:rPr lang="ru-RU" sz="3600" dirty="0" err="1"/>
              <a:t>войство</a:t>
            </a:r>
            <a:r>
              <a:rPr lang="ru-RU" sz="3600" dirty="0"/>
              <a:t> </a:t>
            </a:r>
            <a:r>
              <a:rPr lang="en-US" sz="3600" dirty="0"/>
              <a:t>box-sizing</a:t>
            </a:r>
            <a:endParaRPr lang="ru-RU" sz="9600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118EB18-19DA-EA07-2C3F-ABB36C3C5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311" y="1009705"/>
            <a:ext cx="10247376" cy="647891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/>
              <a:t>Свойство </a:t>
            </a:r>
            <a:r>
              <a:rPr lang="ru-RU" sz="2000" b="1" dirty="0" err="1"/>
              <a:t>box-sizing</a:t>
            </a:r>
            <a:r>
              <a:rPr lang="ru-RU" sz="2000" b="1" dirty="0"/>
              <a:t> в CSS управляет тем, как рассчитываются размеры элемента, включая его отступы (</a:t>
            </a:r>
            <a:r>
              <a:rPr lang="ru-RU" sz="2000" b="1" dirty="0" err="1"/>
              <a:t>padding</a:t>
            </a:r>
            <a:r>
              <a:rPr lang="ru-RU" sz="2000" b="1" dirty="0"/>
              <a:t>) и границы (</a:t>
            </a:r>
            <a:r>
              <a:rPr lang="ru-RU" sz="2000" b="1" dirty="0" err="1"/>
              <a:t>border</a:t>
            </a:r>
            <a:r>
              <a:rPr lang="ru-RU" sz="2000" b="1" dirty="0"/>
              <a:t>).</a:t>
            </a:r>
            <a:endParaRPr lang="ru-R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DAF95F-D40B-7E71-BAA7-0CBA99D580AA}"/>
              </a:ext>
            </a:extLst>
          </p:cNvPr>
          <p:cNvSpPr txBox="1"/>
          <p:nvPr/>
        </p:nvSpPr>
        <p:spPr>
          <a:xfrm>
            <a:off x="972312" y="2316612"/>
            <a:ext cx="10247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Значение </a:t>
            </a:r>
            <a:r>
              <a:rPr lang="ru-RU" sz="2000" b="1" dirty="0" err="1"/>
              <a:t>content-box</a:t>
            </a:r>
            <a:r>
              <a:rPr lang="ru-RU" sz="2000" dirty="0"/>
              <a:t> является значением </a:t>
            </a:r>
            <a:r>
              <a:rPr lang="ru-RU" sz="2000" b="1" dirty="0"/>
              <a:t>по умолчанию </a:t>
            </a:r>
            <a:r>
              <a:rPr lang="ru-RU" sz="2000" dirty="0"/>
              <a:t>для свойства </a:t>
            </a:r>
            <a:r>
              <a:rPr lang="ru-RU" sz="2000" dirty="0" err="1"/>
              <a:t>box-sizing</a:t>
            </a:r>
            <a:r>
              <a:rPr lang="ru-RU" sz="2000" dirty="0"/>
              <a:t>. </a:t>
            </a:r>
            <a:r>
              <a:rPr lang="ru-RU" sz="2000" b="1" dirty="0"/>
              <a:t>Оно устанавливает, что ширина и высота элемента применяются</a:t>
            </a:r>
            <a:r>
              <a:rPr lang="ru-RU" sz="2000" dirty="0"/>
              <a:t> только к его содержимому, </a:t>
            </a:r>
            <a:r>
              <a:rPr lang="ru-RU" sz="2000" b="1" dirty="0"/>
              <a:t>не включая отступы (</a:t>
            </a:r>
            <a:r>
              <a:rPr lang="ru-RU" sz="2000" b="1" dirty="0" err="1"/>
              <a:t>padding</a:t>
            </a:r>
            <a:r>
              <a:rPr lang="ru-RU" sz="2000" b="1" dirty="0"/>
              <a:t>) и границы (</a:t>
            </a:r>
            <a:r>
              <a:rPr lang="ru-RU" sz="2000" b="1" dirty="0" err="1"/>
              <a:t>border</a:t>
            </a:r>
            <a:r>
              <a:rPr lang="ru-RU" sz="2000" b="1" dirty="0"/>
              <a:t>). </a:t>
            </a:r>
            <a:r>
              <a:rPr lang="ru-RU" sz="2000" dirty="0"/>
              <a:t>Это означает, что фактический размер элемента увеличивается за счет отступов и границ.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0874C-1D81-CE00-95A5-AF8DF5E89579}"/>
              </a:ext>
            </a:extLst>
          </p:cNvPr>
          <p:cNvSpPr txBox="1"/>
          <p:nvPr/>
        </p:nvSpPr>
        <p:spPr>
          <a:xfrm>
            <a:off x="972312" y="3950947"/>
            <a:ext cx="102473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Значение </a:t>
            </a:r>
            <a:r>
              <a:rPr lang="ru-RU" sz="2000" b="1" dirty="0" err="1"/>
              <a:t>border-box</a:t>
            </a:r>
            <a:r>
              <a:rPr lang="ru-RU" sz="2000" b="1" dirty="0"/>
              <a:t> изменяет модель расчета размеров</a:t>
            </a:r>
            <a:r>
              <a:rPr lang="ru-RU" sz="2000" dirty="0"/>
              <a:t> элемента так, что </a:t>
            </a:r>
            <a:r>
              <a:rPr lang="ru-RU" sz="2000" b="1" dirty="0"/>
              <a:t>ширина</a:t>
            </a:r>
            <a:r>
              <a:rPr lang="ru-RU" sz="2000" dirty="0"/>
              <a:t> и высота </a:t>
            </a:r>
            <a:r>
              <a:rPr lang="ru-RU" sz="2000" b="1" dirty="0"/>
              <a:t>включают</a:t>
            </a:r>
            <a:r>
              <a:rPr lang="ru-RU" sz="2000" dirty="0"/>
              <a:t> в себя </a:t>
            </a:r>
            <a:r>
              <a:rPr lang="ru-RU" sz="2000" b="1" dirty="0"/>
              <a:t>отступы (</a:t>
            </a:r>
            <a:r>
              <a:rPr lang="ru-RU" sz="2000" b="1" dirty="0" err="1"/>
              <a:t>padding</a:t>
            </a:r>
            <a:r>
              <a:rPr lang="ru-RU" sz="2000" b="1" dirty="0"/>
              <a:t>) и границы (</a:t>
            </a:r>
            <a:r>
              <a:rPr lang="ru-RU" sz="2000" b="1" dirty="0" err="1"/>
              <a:t>border</a:t>
            </a:r>
            <a:r>
              <a:rPr lang="ru-RU" sz="2000" b="1" dirty="0"/>
              <a:t>). </a:t>
            </a:r>
            <a:r>
              <a:rPr lang="ru-RU" sz="2000" dirty="0"/>
              <a:t>Это означает, что </a:t>
            </a:r>
            <a:r>
              <a:rPr lang="ru-RU" sz="2000" b="1" dirty="0"/>
              <a:t>размеры</a:t>
            </a:r>
            <a:r>
              <a:rPr lang="ru-RU" sz="2000" dirty="0"/>
              <a:t> элемента </a:t>
            </a:r>
            <a:r>
              <a:rPr lang="ru-RU" sz="2000" b="1" dirty="0"/>
              <a:t>остаются предсказуемыми </a:t>
            </a:r>
            <a:r>
              <a:rPr lang="ru-RU" sz="2000" dirty="0"/>
              <a:t>и </a:t>
            </a:r>
            <a:r>
              <a:rPr lang="ru-RU" sz="2000" b="1" dirty="0"/>
              <a:t>не увеличиваются </a:t>
            </a:r>
            <a:r>
              <a:rPr lang="ru-RU" sz="2000" dirty="0"/>
              <a:t>за счет отступов и границ.</a:t>
            </a:r>
          </a:p>
        </p:txBody>
      </p:sp>
    </p:spTree>
    <p:extLst>
      <p:ext uri="{BB962C8B-B14F-4D97-AF65-F5344CB8AC3E}">
        <p14:creationId xmlns:p14="http://schemas.microsoft.com/office/powerpoint/2010/main" val="112568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720CFAD-796C-D0DE-5878-07CCC00C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95"/>
            <a:ext cx="9144000" cy="647891"/>
          </a:xfrm>
        </p:spPr>
        <p:txBody>
          <a:bodyPr>
            <a:normAutofit/>
          </a:bodyPr>
          <a:lstStyle/>
          <a:p>
            <a:r>
              <a:rPr lang="en-US" sz="3600" dirty="0"/>
              <a:t>C</a:t>
            </a:r>
            <a:r>
              <a:rPr lang="ru-RU" sz="3600" dirty="0" err="1"/>
              <a:t>войство</a:t>
            </a:r>
            <a:r>
              <a:rPr lang="ru-RU" sz="3600" dirty="0"/>
              <a:t> </a:t>
            </a:r>
            <a:r>
              <a:rPr lang="en-US" sz="3600" dirty="0"/>
              <a:t>box-sizing</a:t>
            </a:r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E24A26-8386-A7BD-4526-5E216266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F3267CC0-3D67-58C6-AC5C-646A42D3D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8750"/>
            <a:ext cx="112776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01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720CFAD-796C-D0DE-5878-07CCC00C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95"/>
            <a:ext cx="9144000" cy="647891"/>
          </a:xfrm>
        </p:spPr>
        <p:txBody>
          <a:bodyPr>
            <a:normAutofit/>
          </a:bodyPr>
          <a:lstStyle/>
          <a:p>
            <a:r>
              <a:rPr lang="en-US" sz="3600" dirty="0"/>
              <a:t>C</a:t>
            </a:r>
            <a:r>
              <a:rPr lang="ru-RU" sz="3600" dirty="0" err="1"/>
              <a:t>войство</a:t>
            </a:r>
            <a:r>
              <a:rPr lang="ru-RU" sz="3600" dirty="0"/>
              <a:t> </a:t>
            </a:r>
            <a:r>
              <a:rPr lang="en-US" sz="3600" dirty="0"/>
              <a:t>box-sizing</a:t>
            </a:r>
            <a:endParaRPr lang="ru-RU" sz="9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9F9B57-6AC6-8317-0738-49C1BA459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942006"/>
            <a:ext cx="6049219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6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720CFAD-796C-D0DE-5878-07CCC00C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95"/>
            <a:ext cx="9144000" cy="647891"/>
          </a:xfrm>
        </p:spPr>
        <p:txBody>
          <a:bodyPr>
            <a:normAutofit/>
          </a:bodyPr>
          <a:lstStyle/>
          <a:p>
            <a:r>
              <a:rPr lang="en-US" sz="3600" dirty="0"/>
              <a:t>C</a:t>
            </a:r>
            <a:r>
              <a:rPr lang="ru-RU" sz="3600" dirty="0" err="1"/>
              <a:t>войство</a:t>
            </a:r>
            <a:r>
              <a:rPr lang="ru-RU" sz="3600" dirty="0"/>
              <a:t> </a:t>
            </a:r>
            <a:r>
              <a:rPr lang="en-US" sz="3600" dirty="0"/>
              <a:t>display</a:t>
            </a:r>
            <a:endParaRPr lang="ru-RU" sz="9600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118EB18-19DA-EA07-2C3F-ABB36C3C5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311" y="1009705"/>
            <a:ext cx="10247376" cy="1065983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/>
              <a:t>Свойство </a:t>
            </a:r>
            <a:r>
              <a:rPr lang="ru-RU" sz="2000" b="1" dirty="0" err="1"/>
              <a:t>overflow</a:t>
            </a:r>
            <a:r>
              <a:rPr lang="ru-RU" sz="2000" b="1" dirty="0"/>
              <a:t> в CSS управляет тем, что происходит, когда содержимое элемента выходит за границы его заданной области. Оно определяет, как обрезать, скрывать или прокручивать содержимое, которое выходит за рамки видимой области элемента.</a:t>
            </a:r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CFA37A-4C72-2D17-3CFD-50DA7697E1EE}"/>
              </a:ext>
            </a:extLst>
          </p:cNvPr>
          <p:cNvSpPr txBox="1"/>
          <p:nvPr/>
        </p:nvSpPr>
        <p:spPr>
          <a:xfrm>
            <a:off x="972310" y="2075688"/>
            <a:ext cx="1024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Значение </a:t>
            </a:r>
            <a:r>
              <a:rPr lang="ru-RU" b="1" dirty="0" err="1"/>
              <a:t>visible</a:t>
            </a:r>
            <a:r>
              <a:rPr lang="ru-RU" dirty="0"/>
              <a:t> является значением по умолчанию. При этом значении содержимое элемента не обрезается и может выходить за границы элемента.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87BC3-904D-B014-82C6-4C8433D4CE1B}"/>
              </a:ext>
            </a:extLst>
          </p:cNvPr>
          <p:cNvSpPr txBox="1"/>
          <p:nvPr/>
        </p:nvSpPr>
        <p:spPr>
          <a:xfrm>
            <a:off x="972309" y="2718971"/>
            <a:ext cx="1024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Значение </a:t>
            </a:r>
            <a:r>
              <a:rPr lang="ru-RU" b="1" dirty="0" err="1"/>
              <a:t>hidden</a:t>
            </a:r>
            <a:r>
              <a:rPr lang="ru-RU" dirty="0"/>
              <a:t> скрывает содержимое, выходящее за границы элемента, без возможности прокрутки.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E6449E-9FD8-76A0-26DB-112D82F5AACF}"/>
              </a:ext>
            </a:extLst>
          </p:cNvPr>
          <p:cNvSpPr txBox="1"/>
          <p:nvPr/>
        </p:nvSpPr>
        <p:spPr>
          <a:xfrm>
            <a:off x="972308" y="3362254"/>
            <a:ext cx="1024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Значение </a:t>
            </a:r>
            <a:r>
              <a:rPr lang="ru-RU" b="1" dirty="0" err="1"/>
              <a:t>scroll</a:t>
            </a:r>
            <a:r>
              <a:rPr lang="ru-RU" dirty="0"/>
              <a:t> всегда добавляет прокручиваемые полосы (</a:t>
            </a:r>
            <a:r>
              <a:rPr lang="ru-RU" dirty="0" err="1"/>
              <a:t>scrollbars</a:t>
            </a:r>
            <a:r>
              <a:rPr lang="ru-RU" dirty="0"/>
              <a:t>) к элементу, независимо от того, выходит ли содержимое за границы или нет.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F7B10-011F-4EDE-154D-C01276A851DC}"/>
              </a:ext>
            </a:extLst>
          </p:cNvPr>
          <p:cNvSpPr txBox="1"/>
          <p:nvPr/>
        </p:nvSpPr>
        <p:spPr>
          <a:xfrm>
            <a:off x="972307" y="4005537"/>
            <a:ext cx="1024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Значение </a:t>
            </a:r>
            <a:r>
              <a:rPr lang="ru-RU" b="1" dirty="0" err="1"/>
              <a:t>auto</a:t>
            </a:r>
            <a:r>
              <a:rPr lang="ru-RU" dirty="0"/>
              <a:t> добавляет прокручиваемые полосы (</a:t>
            </a:r>
            <a:r>
              <a:rPr lang="ru-RU" dirty="0" err="1"/>
              <a:t>scrollbars</a:t>
            </a:r>
            <a:r>
              <a:rPr lang="ru-RU" dirty="0"/>
              <a:t>) только если содержимое выходит за границы элемента. Если содержимое помещается в элемент, полосы прокрутки не добавляются.</a:t>
            </a:r>
          </a:p>
        </p:txBody>
      </p:sp>
      <p:sp>
        <p:nvSpPr>
          <p:cNvPr id="25" name="Подзаголовок 6">
            <a:extLst>
              <a:ext uri="{FF2B5EF4-FFF2-40B4-BE49-F238E27FC236}">
                <a16:creationId xmlns:a16="http://schemas.microsoft.com/office/drawing/2014/main" id="{A434CC76-91C6-17C1-6848-ACE0F34083B9}"/>
              </a:ext>
            </a:extLst>
          </p:cNvPr>
          <p:cNvSpPr txBox="1">
            <a:spLocks/>
          </p:cNvSpPr>
          <p:nvPr/>
        </p:nvSpPr>
        <p:spPr>
          <a:xfrm>
            <a:off x="972300" y="5112313"/>
            <a:ext cx="10247376" cy="106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/>
              <a:t>Свойства </a:t>
            </a:r>
            <a:r>
              <a:rPr lang="ru-RU" sz="2000" b="1" dirty="0" err="1"/>
              <a:t>overflow</a:t>
            </a:r>
            <a:r>
              <a:rPr lang="ru-RU" sz="2000" b="1" dirty="0"/>
              <a:t>-x и </a:t>
            </a:r>
            <a:r>
              <a:rPr lang="ru-RU" sz="2000" b="1" dirty="0" err="1"/>
              <a:t>overflow</a:t>
            </a:r>
            <a:r>
              <a:rPr lang="ru-RU" sz="2000" b="1" dirty="0"/>
              <a:t>-y управляют прокруткой по горизонтали и вертикали соответственно. Они принимают те же значения, что и </a:t>
            </a:r>
            <a:r>
              <a:rPr lang="ru-RU" sz="2000" b="1" dirty="0" err="1"/>
              <a:t>overflow</a:t>
            </a:r>
            <a:r>
              <a:rPr lang="ru-RU" sz="2000" b="1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9129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594576-CB9B-E8A6-2F23-C1CDD53A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84" y="104220"/>
            <a:ext cx="9008431" cy="62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1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FFDBCA-5E45-2E73-72A0-69A04223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96" y="420624"/>
            <a:ext cx="7004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720CFAD-796C-D0DE-5878-07CCC00C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67347"/>
          </a:xfrm>
        </p:spPr>
        <p:txBody>
          <a:bodyPr>
            <a:normAutofit/>
          </a:bodyPr>
          <a:lstStyle/>
          <a:p>
            <a:r>
              <a:rPr lang="ru-RU" sz="4800" dirty="0"/>
              <a:t>Внутренний</a:t>
            </a:r>
            <a:r>
              <a:rPr lang="en-US" sz="4800" dirty="0"/>
              <a:t> </a:t>
            </a:r>
            <a:r>
              <a:rPr lang="ru-RU" sz="4800" dirty="0"/>
              <a:t>отступ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118EB18-19DA-EA07-2C3F-ABB36C3C5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7347"/>
            <a:ext cx="9144000" cy="1190053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err="1"/>
              <a:t>Padding</a:t>
            </a:r>
            <a:r>
              <a:rPr lang="ru-RU" sz="2000" b="1" dirty="0"/>
              <a:t> определяет внутренние отступы внутри элемента</a:t>
            </a:r>
            <a:r>
              <a:rPr lang="ru-RU" sz="2000" dirty="0"/>
              <a:t>, то есть пространство между содержимым элемента и его границей. Эти </a:t>
            </a:r>
            <a:r>
              <a:rPr lang="ru-RU" sz="2000" b="1" dirty="0"/>
              <a:t>отступы увеличивают размер элемента без изменения его внешнего положения относительно других элементов</a:t>
            </a:r>
            <a:r>
              <a:rPr lang="ru-RU" sz="2000" dirty="0"/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479EE3-0738-9B39-D86C-7071129F0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2057400"/>
            <a:ext cx="5925377" cy="19719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6BAB78-2F21-3673-FD7C-9AA60A60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71" y="4403696"/>
            <a:ext cx="989785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9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CCB71C-02C2-A72F-BB7B-02C192C8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05" y="4014216"/>
            <a:ext cx="5900381" cy="14998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FD0EFE-78A4-C9CA-F24B-DB36DA47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27" y="318765"/>
            <a:ext cx="4429743" cy="1886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979582-3A9E-FD5E-7587-B6FA666EF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520" y="2517212"/>
            <a:ext cx="396295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0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720CFAD-796C-D0DE-5878-07CCC00C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67347"/>
          </a:xfrm>
        </p:spPr>
        <p:txBody>
          <a:bodyPr>
            <a:normAutofit/>
          </a:bodyPr>
          <a:lstStyle/>
          <a:p>
            <a:r>
              <a:rPr lang="ru-RU" sz="4800" dirty="0"/>
              <a:t>Внешний отступ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118EB18-19DA-EA07-2C3F-ABB36C3C5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7347"/>
            <a:ext cx="9144000" cy="1190053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err="1"/>
              <a:t>Margin</a:t>
            </a:r>
            <a:r>
              <a:rPr lang="ru-RU" sz="2000" b="1" dirty="0"/>
              <a:t> определяет внешние отступы элемента</a:t>
            </a:r>
            <a:r>
              <a:rPr lang="ru-RU" sz="2000" dirty="0"/>
              <a:t>, то есть </a:t>
            </a:r>
            <a:r>
              <a:rPr lang="ru-RU" sz="2000" b="1" dirty="0"/>
              <a:t>пространство между границей элемента и соседними элементами</a:t>
            </a:r>
            <a:r>
              <a:rPr lang="ru-RU" sz="2000" dirty="0"/>
              <a:t>. Они </a:t>
            </a:r>
            <a:r>
              <a:rPr lang="ru-RU" sz="2000" b="1" dirty="0"/>
              <a:t>управляют</a:t>
            </a:r>
            <a:r>
              <a:rPr lang="ru-RU" sz="2000" dirty="0"/>
              <a:t> </a:t>
            </a:r>
            <a:r>
              <a:rPr lang="ru-RU" sz="2000" b="1" dirty="0"/>
              <a:t>расстоянием</a:t>
            </a:r>
            <a:r>
              <a:rPr lang="ru-RU" sz="2000" dirty="0"/>
              <a:t> </a:t>
            </a:r>
            <a:r>
              <a:rPr lang="ru-RU" sz="2000" b="1" dirty="0"/>
              <a:t>между элементами </a:t>
            </a:r>
            <a:r>
              <a:rPr lang="ru-RU" sz="2000" dirty="0"/>
              <a:t>на веб-странице, обеспечивая удобную визуальную структуру.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3F0870-9DAE-6014-DAAC-6EE9FD0A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4" y="4257392"/>
            <a:ext cx="9888330" cy="13241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A16396-F5AE-1B71-F309-AF965FC7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05" y="2157574"/>
            <a:ext cx="582058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6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2B2F66-A9DA-1C32-1619-D1496F68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36" y="1463040"/>
            <a:ext cx="8476328" cy="37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720CFAD-796C-D0DE-5878-07CCC00C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88"/>
            <a:ext cx="9144000" cy="867347"/>
          </a:xfrm>
        </p:spPr>
        <p:txBody>
          <a:bodyPr>
            <a:normAutofit/>
          </a:bodyPr>
          <a:lstStyle/>
          <a:p>
            <a:r>
              <a:rPr lang="ru-RU" sz="4800" dirty="0"/>
              <a:t>Ширина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118EB18-19DA-EA07-2C3F-ABB36C3C5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6259"/>
            <a:ext cx="9144000" cy="1190053"/>
          </a:xfrm>
        </p:spPr>
        <p:txBody>
          <a:bodyPr>
            <a:normAutofit/>
          </a:bodyPr>
          <a:lstStyle/>
          <a:p>
            <a:pPr algn="l"/>
            <a:r>
              <a:rPr lang="ru-RU" b="1" dirty="0"/>
              <a:t>Свойство </a:t>
            </a:r>
            <a:r>
              <a:rPr lang="ru-RU" b="1" dirty="0" err="1"/>
              <a:t>width</a:t>
            </a:r>
            <a:r>
              <a:rPr lang="ru-RU" b="1" dirty="0"/>
              <a:t> определяет ширину элемента. </a:t>
            </a:r>
            <a:r>
              <a:rPr lang="ru-RU" dirty="0"/>
              <a:t>Оно может принимать значения в различных единицах измерения, таких как пиксели (</a:t>
            </a:r>
            <a:r>
              <a:rPr lang="ru-RU" dirty="0" err="1"/>
              <a:t>px</a:t>
            </a:r>
            <a:r>
              <a:rPr lang="ru-RU" dirty="0"/>
              <a:t>), проценты (%), </a:t>
            </a:r>
            <a:r>
              <a:rPr lang="ru-RU" dirty="0" err="1"/>
              <a:t>em</a:t>
            </a:r>
            <a:r>
              <a:rPr lang="ru-RU" dirty="0"/>
              <a:t>, </a:t>
            </a:r>
            <a:r>
              <a:rPr lang="ru-RU" dirty="0" err="1"/>
              <a:t>rem</a:t>
            </a:r>
            <a:r>
              <a:rPr lang="ru-RU" dirty="0"/>
              <a:t> и другие.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D361C2-A2C2-4A24-C1DD-C86A1DAF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8" y="2688336"/>
            <a:ext cx="7720783" cy="1754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5419D5-0CE1-71DE-ED09-7D682EF7109B}"/>
              </a:ext>
            </a:extLst>
          </p:cNvPr>
          <p:cNvSpPr txBox="1"/>
          <p:nvPr/>
        </p:nvSpPr>
        <p:spPr>
          <a:xfrm>
            <a:off x="1523999" y="4635083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 умолчанию </a:t>
            </a:r>
            <a:r>
              <a:rPr lang="ru-RU" sz="2000" b="1" dirty="0"/>
              <a:t>блочные</a:t>
            </a:r>
            <a:r>
              <a:rPr lang="ru-RU" sz="2000" dirty="0"/>
              <a:t> элементы </a:t>
            </a:r>
            <a:r>
              <a:rPr lang="ru-RU" sz="2000" b="1" dirty="0"/>
              <a:t>принимают ширину 100% от родительского элемента, </a:t>
            </a:r>
            <a:r>
              <a:rPr lang="ru-RU" sz="2000" dirty="0"/>
              <a:t>если явно не указана другая ширина. </a:t>
            </a:r>
          </a:p>
          <a:p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91C4F-A50B-3849-9461-80853E65A8C4}"/>
              </a:ext>
            </a:extLst>
          </p:cNvPr>
          <p:cNvSpPr txBox="1"/>
          <p:nvPr/>
        </p:nvSpPr>
        <p:spPr>
          <a:xfrm>
            <a:off x="1524000" y="5367075"/>
            <a:ext cx="9143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Строчные элементы (</a:t>
            </a:r>
            <a:r>
              <a:rPr lang="ru-RU" sz="2000" dirty="0" err="1"/>
              <a:t>inline</a:t>
            </a:r>
            <a:r>
              <a:rPr lang="ru-RU" sz="2000" dirty="0"/>
              <a:t> </a:t>
            </a:r>
            <a:r>
              <a:rPr lang="ru-RU" sz="2000" dirty="0" err="1"/>
              <a:t>elements</a:t>
            </a:r>
            <a:r>
              <a:rPr lang="ru-RU" sz="2000" dirty="0"/>
              <a:t>) по умолчанию игнорируют свойства </a:t>
            </a:r>
            <a:r>
              <a:rPr lang="ru-RU" sz="2000" dirty="0" err="1"/>
              <a:t>width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6788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720CFAD-796C-D0DE-5878-07CCC00C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88"/>
            <a:ext cx="9144000" cy="867347"/>
          </a:xfrm>
        </p:spPr>
        <p:txBody>
          <a:bodyPr>
            <a:normAutofit/>
          </a:bodyPr>
          <a:lstStyle/>
          <a:p>
            <a:r>
              <a:rPr lang="ru-RU" sz="4800" dirty="0"/>
              <a:t>Высота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118EB18-19DA-EA07-2C3F-ABB36C3C5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6259"/>
            <a:ext cx="9144000" cy="1190053"/>
          </a:xfrm>
        </p:spPr>
        <p:txBody>
          <a:bodyPr>
            <a:normAutofit/>
          </a:bodyPr>
          <a:lstStyle/>
          <a:p>
            <a:pPr algn="l"/>
            <a:r>
              <a:rPr lang="ru-RU" b="1" dirty="0"/>
              <a:t>Свойство </a:t>
            </a:r>
            <a:r>
              <a:rPr lang="ru-RU" b="1" dirty="0" err="1"/>
              <a:t>height</a:t>
            </a:r>
            <a:r>
              <a:rPr lang="ru-RU" b="1" dirty="0"/>
              <a:t> определяет высоту элемента. </a:t>
            </a:r>
            <a:r>
              <a:rPr lang="ru-RU" dirty="0"/>
              <a:t>Оно также может принимать значения в различных единицах измерения</a:t>
            </a:r>
            <a:r>
              <a:rPr lang="ru-RU" b="1" dirty="0"/>
              <a:t>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ED844-7271-DD16-2B02-E58904EF2061}"/>
              </a:ext>
            </a:extLst>
          </p:cNvPr>
          <p:cNvSpPr txBox="1"/>
          <p:nvPr/>
        </p:nvSpPr>
        <p:spPr>
          <a:xfrm>
            <a:off x="1377696" y="479928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Строчные элементы (</a:t>
            </a:r>
            <a:r>
              <a:rPr lang="ru-RU" dirty="0" err="1"/>
              <a:t>inline</a:t>
            </a:r>
            <a:r>
              <a:rPr lang="ru-RU" dirty="0"/>
              <a:t> </a:t>
            </a:r>
            <a:r>
              <a:rPr lang="ru-RU" dirty="0" err="1"/>
              <a:t>elements</a:t>
            </a:r>
            <a:r>
              <a:rPr lang="ru-RU" dirty="0"/>
              <a:t>) по умолчанию игнорируют свойства </a:t>
            </a:r>
            <a:r>
              <a:rPr lang="ru-RU" dirty="0" err="1"/>
              <a:t>height</a:t>
            </a:r>
            <a:r>
              <a:rPr lang="ru-RU" dirty="0"/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0AB942-E391-5700-1C69-929C3247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1" y="2496312"/>
            <a:ext cx="7976117" cy="17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720CFAD-796C-D0DE-5878-07CCC00C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95"/>
            <a:ext cx="9144000" cy="647891"/>
          </a:xfrm>
        </p:spPr>
        <p:txBody>
          <a:bodyPr>
            <a:normAutofit/>
          </a:bodyPr>
          <a:lstStyle/>
          <a:p>
            <a:r>
              <a:rPr lang="ru-RU" sz="3600" dirty="0"/>
              <a:t>Максимальные и минимальные размеры</a:t>
            </a:r>
            <a:endParaRPr lang="ru-RU" sz="9600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118EB18-19DA-EA07-2C3F-ABB36C3C5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311" y="1009705"/>
            <a:ext cx="10247376" cy="1669487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/>
              <a:t>Свойства </a:t>
            </a:r>
            <a:r>
              <a:rPr lang="ru-RU" sz="2000" b="1" dirty="0" err="1"/>
              <a:t>max-width</a:t>
            </a:r>
            <a:r>
              <a:rPr lang="ru-RU" sz="2000" b="1" dirty="0"/>
              <a:t>, </a:t>
            </a:r>
            <a:r>
              <a:rPr lang="ru-RU" sz="2000" b="1" dirty="0" err="1"/>
              <a:t>min-width</a:t>
            </a:r>
            <a:r>
              <a:rPr lang="ru-RU" sz="2000" b="1" dirty="0"/>
              <a:t>, </a:t>
            </a:r>
            <a:r>
              <a:rPr lang="ru-RU" sz="2000" b="1" dirty="0" err="1"/>
              <a:t>max-height</a:t>
            </a:r>
            <a:r>
              <a:rPr lang="ru-RU" sz="2000" b="1" dirty="0"/>
              <a:t> и </a:t>
            </a:r>
            <a:r>
              <a:rPr lang="ru-RU" sz="2000" b="1" dirty="0" err="1"/>
              <a:t>min-height</a:t>
            </a:r>
            <a:r>
              <a:rPr lang="ru-RU" sz="2000" b="1" dirty="0"/>
              <a:t> в CSS позволяют задавать ограничения на размеры элементов</a:t>
            </a:r>
            <a:r>
              <a:rPr lang="ru-RU" sz="2000" dirty="0"/>
              <a:t>, что помогает создать более гибкие и адаптивные макеты. Эти свойства полезны для предотвращения слишком больших или слишком маленьких размеров элементов, обеспечивая лучшее отображение контента на различных устройствах и экранах.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DF3CF-4050-4AF0-B9AB-5CA3ECC284EE}"/>
              </a:ext>
            </a:extLst>
          </p:cNvPr>
          <p:cNvSpPr txBox="1"/>
          <p:nvPr/>
        </p:nvSpPr>
        <p:spPr>
          <a:xfrm>
            <a:off x="972312" y="3014157"/>
            <a:ext cx="1024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Свойство </a:t>
            </a:r>
            <a:r>
              <a:rPr lang="ru-RU" b="1" dirty="0" err="1"/>
              <a:t>max-width</a:t>
            </a:r>
            <a:r>
              <a:rPr lang="ru-RU" b="1" dirty="0"/>
              <a:t> задает максимальную ширину элемента</a:t>
            </a:r>
            <a:r>
              <a:rPr lang="ru-RU" dirty="0"/>
              <a:t>. Элемент </a:t>
            </a:r>
            <a:r>
              <a:rPr lang="ru-RU" b="1" dirty="0"/>
              <a:t>не может быть шире</a:t>
            </a:r>
            <a:r>
              <a:rPr lang="ru-RU" dirty="0"/>
              <a:t>, </a:t>
            </a:r>
            <a:r>
              <a:rPr lang="ru-RU" b="1" dirty="0"/>
              <a:t>чем</a:t>
            </a:r>
            <a:r>
              <a:rPr lang="ru-RU" dirty="0"/>
              <a:t> значение, указанное в </a:t>
            </a:r>
            <a:r>
              <a:rPr lang="ru-RU" b="1" dirty="0" err="1"/>
              <a:t>max-width</a:t>
            </a:r>
            <a:r>
              <a:rPr lang="ru-RU" b="1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742C9B-DFE3-CD17-81A8-DCF2AC8E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34699"/>
            <a:ext cx="9146260" cy="20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5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720CFAD-796C-D0DE-5878-07CCC00C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95"/>
            <a:ext cx="9144000" cy="647891"/>
          </a:xfrm>
        </p:spPr>
        <p:txBody>
          <a:bodyPr>
            <a:normAutofit/>
          </a:bodyPr>
          <a:lstStyle/>
          <a:p>
            <a:r>
              <a:rPr lang="ru-RU" sz="3600" dirty="0"/>
              <a:t>Максимальные и минимальные размеры</a:t>
            </a:r>
            <a:endParaRPr lang="ru-RU" sz="9600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118EB18-19DA-EA07-2C3F-ABB36C3C5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311" y="1009705"/>
            <a:ext cx="10247376" cy="1669487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/>
              <a:t>Свойства </a:t>
            </a:r>
            <a:r>
              <a:rPr lang="ru-RU" sz="2000" b="1" dirty="0" err="1"/>
              <a:t>max-width</a:t>
            </a:r>
            <a:r>
              <a:rPr lang="ru-RU" sz="2000" b="1" dirty="0"/>
              <a:t>, </a:t>
            </a:r>
            <a:r>
              <a:rPr lang="ru-RU" sz="2000" b="1" dirty="0" err="1"/>
              <a:t>min-width</a:t>
            </a:r>
            <a:r>
              <a:rPr lang="ru-RU" sz="2000" b="1" dirty="0"/>
              <a:t>, </a:t>
            </a:r>
            <a:r>
              <a:rPr lang="ru-RU" sz="2000" b="1" dirty="0" err="1"/>
              <a:t>max-height</a:t>
            </a:r>
            <a:r>
              <a:rPr lang="ru-RU" sz="2000" b="1" dirty="0"/>
              <a:t> и </a:t>
            </a:r>
            <a:r>
              <a:rPr lang="ru-RU" sz="2000" b="1" dirty="0" err="1"/>
              <a:t>min-height</a:t>
            </a:r>
            <a:r>
              <a:rPr lang="ru-RU" sz="2000" b="1" dirty="0"/>
              <a:t> в CSS позволяют задавать ограничения на размеры элементов</a:t>
            </a:r>
            <a:r>
              <a:rPr lang="ru-RU" sz="2000" dirty="0"/>
              <a:t>, что помогает создать более гибкие и адаптивные макеты. Эти свойства полезны для предотвращения слишком больших или слишком маленьких размеров элементов, обеспечивая лучшее отображение контента на различных устройствах и экранах.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DF3CF-4050-4AF0-B9AB-5CA3ECC284EE}"/>
              </a:ext>
            </a:extLst>
          </p:cNvPr>
          <p:cNvSpPr txBox="1"/>
          <p:nvPr/>
        </p:nvSpPr>
        <p:spPr>
          <a:xfrm>
            <a:off x="972312" y="3014157"/>
            <a:ext cx="1024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Свойство </a:t>
            </a:r>
            <a:r>
              <a:rPr lang="ru-RU" b="1" dirty="0" err="1"/>
              <a:t>max-width</a:t>
            </a:r>
            <a:r>
              <a:rPr lang="ru-RU" b="1" dirty="0"/>
              <a:t> задает максимальную ширину элемента</a:t>
            </a:r>
            <a:r>
              <a:rPr lang="ru-RU" dirty="0"/>
              <a:t>. Элемент </a:t>
            </a:r>
            <a:r>
              <a:rPr lang="ru-RU" b="1" dirty="0"/>
              <a:t>не может быть шире</a:t>
            </a:r>
            <a:r>
              <a:rPr lang="ru-RU" dirty="0"/>
              <a:t>, </a:t>
            </a:r>
            <a:r>
              <a:rPr lang="ru-RU" b="1" dirty="0"/>
              <a:t>чем</a:t>
            </a:r>
            <a:r>
              <a:rPr lang="ru-RU" dirty="0"/>
              <a:t> значение, указанное в </a:t>
            </a:r>
            <a:r>
              <a:rPr lang="ru-RU" b="1" dirty="0" err="1"/>
              <a:t>max-width</a:t>
            </a:r>
            <a:r>
              <a:rPr lang="ru-RU" b="1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742C9B-DFE3-CD17-81A8-DCF2AC8E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34699"/>
            <a:ext cx="9146260" cy="20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12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575</Words>
  <Application>Microsoft Office PowerPoint</Application>
  <PresentationFormat>Широкоэкранный</PresentationFormat>
  <Paragraphs>32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Frontend</vt:lpstr>
      <vt:lpstr>Внутренний отступ</vt:lpstr>
      <vt:lpstr>Презентация PowerPoint</vt:lpstr>
      <vt:lpstr>Внешний отступ</vt:lpstr>
      <vt:lpstr>Презентация PowerPoint</vt:lpstr>
      <vt:lpstr>Ширина</vt:lpstr>
      <vt:lpstr>Высота</vt:lpstr>
      <vt:lpstr>Максимальные и минимальные размеры</vt:lpstr>
      <vt:lpstr>Максимальные и минимальные размеры</vt:lpstr>
      <vt:lpstr>Cвойство box-sizing</vt:lpstr>
      <vt:lpstr>Cвойство box-sizing</vt:lpstr>
      <vt:lpstr>Cвойство box-sizing</vt:lpstr>
      <vt:lpstr>Cвойство display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Erbol Kenzhebekov</dc:creator>
  <cp:lastModifiedBy>Erbol Kenzhebekov</cp:lastModifiedBy>
  <cp:revision>4</cp:revision>
  <dcterms:created xsi:type="dcterms:W3CDTF">2024-07-05T12:34:05Z</dcterms:created>
  <dcterms:modified xsi:type="dcterms:W3CDTF">2024-07-09T13:21:01Z</dcterms:modified>
</cp:coreProperties>
</file>