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12"/>
  </p:notesMasterIdLst>
  <p:sldIdLst>
    <p:sldId id="256" r:id="rId2"/>
    <p:sldId id="257" r:id="rId3"/>
    <p:sldId id="258" r:id="rId4"/>
    <p:sldId id="260" r:id="rId5"/>
    <p:sldId id="259"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C3-E251-400E-87F0-A401AF43E9F7}" type="datetimeFigureOut">
              <a:rPr lang="nl-NL" smtClean="0"/>
              <a:t>3-11-2016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29B49-713E-477D-9058-EC0E2CBA1391}" type="slidenum">
              <a:rPr lang="nl-NL" smtClean="0"/>
              <a:t>‹nr.›</a:t>
            </a:fld>
            <a:endParaRPr lang="nl-NL"/>
          </a:p>
        </p:txBody>
      </p:sp>
    </p:spTree>
    <p:extLst>
      <p:ext uri="{BB962C8B-B14F-4D97-AF65-F5344CB8AC3E}">
        <p14:creationId xmlns:p14="http://schemas.microsoft.com/office/powerpoint/2010/main" val="380424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nl-NL"/>
              <a:t>Klik om de stijl te bewerken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smtClean="0"/>
              <a:t>11/3/2016</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41598498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36946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78355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24539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nl-NL"/>
              <a:t>Klik om de stijl te bewerken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smtClean="0"/>
              <a:t>11/3/2016</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0828461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smtClean="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00497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smtClean="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58926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smtClean="0"/>
              <a:t>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7252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smtClean="0"/>
              <a:t>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88166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nl-NL"/>
              <a:t>Klik om de stijl te bewerken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00232F85-D33A-46AF-9088-5A7400C1018E}" type="datetimeFigureOut">
              <a:rPr lang="en-US" smtClean="0"/>
              <a:t>11/3/2016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‹nr.›</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9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EB3A624-F501-46A9-B8CA-4949E24E27C8}" type="datetimeFigureOut">
              <a:rPr lang="en-US" smtClean="0"/>
              <a:t>11/3/2016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smtClean="0"/>
              <a:pPr/>
              <a:t>‹nr.›</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475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smtClean="0"/>
              <a:t>11/3/2016</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‹nr.›</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796812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Regels</a:t>
            </a:r>
            <a:endParaRPr lang="nl-NL" dirty="0"/>
          </a:p>
        </p:txBody>
      </p:sp>
    </p:spTree>
    <p:extLst>
      <p:ext uri="{BB962C8B-B14F-4D97-AF65-F5344CB8AC3E}">
        <p14:creationId xmlns:p14="http://schemas.microsoft.com/office/powerpoint/2010/main" val="352270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NL" dirty="0" smtClean="0"/>
              <a:t>Einde</a:t>
            </a:r>
            <a:endParaRPr lang="nl-NL" dirty="0"/>
          </a:p>
        </p:txBody>
      </p:sp>
    </p:spTree>
    <p:extLst>
      <p:ext uri="{BB962C8B-B14F-4D97-AF65-F5344CB8AC3E}">
        <p14:creationId xmlns:p14="http://schemas.microsoft.com/office/powerpoint/2010/main" val="219709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Spelers</a:t>
            </a:r>
            <a:endParaRPr lang="nl-NL" dirty="0"/>
          </a:p>
        </p:txBody>
      </p:sp>
      <p:sp>
        <p:nvSpPr>
          <p:cNvPr id="3" name="Tijdelijke aanduiding voor inhoud 2"/>
          <p:cNvSpPr>
            <a:spLocks noGrp="1"/>
          </p:cNvSpPr>
          <p:nvPr>
            <p:ph idx="1"/>
          </p:nvPr>
        </p:nvSpPr>
        <p:spPr/>
        <p:txBody>
          <a:bodyPr/>
          <a:lstStyle/>
          <a:p>
            <a:pPr marL="0" indent="0" algn="ctr">
              <a:buNone/>
            </a:pPr>
            <a:r>
              <a:rPr lang="en-US" dirty="0" err="1" smtClean="0"/>
              <a:t>Dit</a:t>
            </a:r>
            <a:r>
              <a:rPr lang="en-US" dirty="0" smtClean="0"/>
              <a:t> </a:t>
            </a:r>
            <a:r>
              <a:rPr lang="en-US" dirty="0" err="1" smtClean="0"/>
              <a:t>spel</a:t>
            </a:r>
            <a:r>
              <a:rPr lang="en-US" dirty="0" smtClean="0"/>
              <a:t> word </a:t>
            </a:r>
            <a:r>
              <a:rPr lang="en-US" dirty="0" err="1" smtClean="0"/>
              <a:t>gespeeld</a:t>
            </a:r>
            <a:r>
              <a:rPr lang="en-US" dirty="0" smtClean="0"/>
              <a:t> met 2 tot 4 </a:t>
            </a:r>
            <a:r>
              <a:rPr lang="en-US" dirty="0" err="1" smtClean="0"/>
              <a:t>spelers</a:t>
            </a:r>
            <a:r>
              <a:rPr lang="en-US" dirty="0" smtClean="0"/>
              <a:t>.</a:t>
            </a:r>
            <a:endParaRPr lang="nl-NL" dirty="0"/>
          </a:p>
          <a:p>
            <a:pPr marL="0" indent="0" algn="ctr">
              <a:buNone/>
            </a:pPr>
            <a:r>
              <a:rPr lang="nl-NL" dirty="0" smtClean="0"/>
              <a:t>Iedere speler krijgt zijn eigen pion.</a:t>
            </a:r>
          </a:p>
          <a:p>
            <a:pPr marL="0" indent="0" algn="ctr">
              <a:buNone/>
            </a:pPr>
            <a:r>
              <a:rPr lang="nl-NL" dirty="0" smtClean="0"/>
              <a:t>Elke speller begint bij Start.</a:t>
            </a:r>
          </a:p>
          <a:p>
            <a:pPr marL="0" indent="0" algn="ctr">
              <a:buNone/>
            </a:pPr>
            <a:r>
              <a:rPr lang="nl-NL" dirty="0" smtClean="0"/>
              <a:t>Elke speler gooit een dobbelsteen</a:t>
            </a:r>
            <a:r>
              <a:rPr lang="nl-NL" dirty="0" smtClean="0"/>
              <a:t>, de speller met de hoogste uitkomst start en daarna gaan de beuren met de klok mee.</a:t>
            </a:r>
            <a:endParaRPr lang="nl-NL" dirty="0"/>
          </a:p>
        </p:txBody>
      </p:sp>
    </p:spTree>
    <p:extLst>
      <p:ext uri="{BB962C8B-B14F-4D97-AF65-F5344CB8AC3E}">
        <p14:creationId xmlns:p14="http://schemas.microsoft.com/office/powerpoint/2010/main" val="301408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Verplaatsing</a:t>
            </a:r>
            <a:endParaRPr lang="nl-NL" dirty="0"/>
          </a:p>
        </p:txBody>
      </p:sp>
      <p:sp>
        <p:nvSpPr>
          <p:cNvPr id="3" name="Tijdelijke aanduiding voor inhoud 2"/>
          <p:cNvSpPr>
            <a:spLocks noGrp="1"/>
          </p:cNvSpPr>
          <p:nvPr>
            <p:ph idx="1"/>
          </p:nvPr>
        </p:nvSpPr>
        <p:spPr/>
        <p:txBody>
          <a:bodyPr/>
          <a:lstStyle/>
          <a:p>
            <a:pPr marL="0" indent="0" algn="ctr">
              <a:buNone/>
            </a:pPr>
            <a:r>
              <a:rPr lang="nl-NL" dirty="0" smtClean="0"/>
              <a:t>De verplaatsing van een spel</a:t>
            </a:r>
            <a:r>
              <a:rPr lang="nl-NL" dirty="0" smtClean="0"/>
              <a:t>er is gebaseerd op een uitkomst van de dobbelsteen.</a:t>
            </a:r>
            <a:endParaRPr lang="nl-NL" dirty="0" smtClean="0"/>
          </a:p>
          <a:p>
            <a:pPr marL="0" indent="0" algn="ctr">
              <a:buNone/>
            </a:pPr>
            <a:r>
              <a:rPr lang="nl-NL" dirty="0" smtClean="0"/>
              <a:t>De spelers bewegen altijd tegen de klok in.</a:t>
            </a:r>
          </a:p>
          <a:p>
            <a:pPr marL="0" indent="0" algn="ctr">
              <a:buNone/>
            </a:pPr>
            <a:r>
              <a:rPr lang="nl-NL" dirty="0" smtClean="0"/>
              <a:t>Een verplaatsing naar een andere cirkel is alleen mogelijk als de speler op een pijl tegel staat., dit verplaatst de speler naar de nieuwe tegel. De regels van deze tegel gelden nog steeds.</a:t>
            </a:r>
          </a:p>
          <a:p>
            <a:pPr marL="0" indent="0" algn="ctr">
              <a:buNone/>
            </a:pPr>
            <a:r>
              <a:rPr lang="nl-NL" dirty="0" smtClean="0"/>
              <a:t>Als de speler naa</a:t>
            </a:r>
            <a:r>
              <a:rPr lang="nl-NL" dirty="0" smtClean="0"/>
              <a:t>r een andere cirkel wil verplaatsen moet deze aan een aantal criteria voldoen.</a:t>
            </a:r>
            <a:endParaRPr lang="nl-NL" dirty="0"/>
          </a:p>
        </p:txBody>
      </p:sp>
    </p:spTree>
    <p:extLst>
      <p:ext uri="{BB962C8B-B14F-4D97-AF65-F5344CB8AC3E}">
        <p14:creationId xmlns:p14="http://schemas.microsoft.com/office/powerpoint/2010/main" val="150315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Uitschakeling</a:t>
            </a:r>
            <a:endParaRPr lang="nl-NL" dirty="0"/>
          </a:p>
        </p:txBody>
      </p:sp>
      <p:sp>
        <p:nvSpPr>
          <p:cNvPr id="3" name="Tijdelijke aanduiding voor inhoud 2"/>
          <p:cNvSpPr>
            <a:spLocks noGrp="1"/>
          </p:cNvSpPr>
          <p:nvPr>
            <p:ph idx="1"/>
          </p:nvPr>
        </p:nvSpPr>
        <p:spPr/>
        <p:txBody>
          <a:bodyPr/>
          <a:lstStyle/>
          <a:p>
            <a:pPr marL="0" indent="0" algn="ctr">
              <a:buNone/>
            </a:pPr>
            <a:r>
              <a:rPr lang="nl-NL" dirty="0" smtClean="0"/>
              <a:t>Spelers kunnen uitgeschakeld worden in de loop van het spel.</a:t>
            </a:r>
          </a:p>
          <a:p>
            <a:pPr marL="0" indent="0" algn="ctr">
              <a:buNone/>
            </a:pPr>
            <a:r>
              <a:rPr lang="nl-NL" dirty="0" smtClean="0"/>
              <a:t>Dit gebeurd als een speler niet genoeg geld heeft bij een transactie en geen andere mogelijk voor betaling heeft. Als dit gebeurt is de speler bankroet</a:t>
            </a:r>
            <a:r>
              <a:rPr lang="nl-NL" dirty="0" smtClean="0"/>
              <a:t> en mag de speler niet mee deelnemen aan het spel.</a:t>
            </a:r>
            <a:endParaRPr lang="nl-NL" dirty="0"/>
          </a:p>
        </p:txBody>
      </p:sp>
    </p:spTree>
    <p:extLst>
      <p:ext uri="{BB962C8B-B14F-4D97-AF65-F5344CB8AC3E}">
        <p14:creationId xmlns:p14="http://schemas.microsoft.com/office/powerpoint/2010/main" val="37415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Overwinning</a:t>
            </a:r>
            <a:endParaRPr lang="nl-NL" dirty="0"/>
          </a:p>
        </p:txBody>
      </p:sp>
      <p:sp>
        <p:nvSpPr>
          <p:cNvPr id="3" name="Tijdelijke aanduiding voor inhoud 2"/>
          <p:cNvSpPr>
            <a:spLocks noGrp="1"/>
          </p:cNvSpPr>
          <p:nvPr>
            <p:ph idx="1"/>
          </p:nvPr>
        </p:nvSpPr>
        <p:spPr/>
        <p:txBody>
          <a:bodyPr/>
          <a:lstStyle/>
          <a:p>
            <a:pPr marL="0" indent="0" algn="ctr">
              <a:buNone/>
            </a:pPr>
            <a:r>
              <a:rPr lang="nl-NL" dirty="0" smtClean="0"/>
              <a:t>Een speler kan winnen door het middelpunt van het bord te bereiken.</a:t>
            </a:r>
          </a:p>
          <a:p>
            <a:pPr marL="0" indent="0" algn="ctr">
              <a:buNone/>
            </a:pPr>
            <a:r>
              <a:rPr lang="nl-NL" dirty="0" smtClean="0"/>
              <a:t>Er is tevens een mogelijkheid voor winnen als de speler de laatste speler in het spel is, het betekend dat de andere spelers bankroet zijn.</a:t>
            </a:r>
            <a:endParaRPr lang="nl-NL" dirty="0"/>
          </a:p>
        </p:txBody>
      </p:sp>
    </p:spTree>
    <p:extLst>
      <p:ext uri="{BB962C8B-B14F-4D97-AF65-F5344CB8AC3E}">
        <p14:creationId xmlns:p14="http://schemas.microsoft.com/office/powerpoint/2010/main" val="313373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Start</a:t>
            </a:r>
            <a:endParaRPr lang="nl-NL" dirty="0"/>
          </a:p>
        </p:txBody>
      </p:sp>
      <p:sp>
        <p:nvSpPr>
          <p:cNvPr id="3" name="Tijdelijke aanduiding voor inhoud 2"/>
          <p:cNvSpPr>
            <a:spLocks noGrp="1"/>
          </p:cNvSpPr>
          <p:nvPr>
            <p:ph idx="1"/>
          </p:nvPr>
        </p:nvSpPr>
        <p:spPr/>
        <p:txBody>
          <a:bodyPr/>
          <a:lstStyle/>
          <a:p>
            <a:pPr marL="0" indent="0" algn="ctr">
              <a:buNone/>
            </a:pPr>
            <a:r>
              <a:rPr lang="nl-NL" dirty="0" smtClean="0"/>
              <a:t>Elke speler begint bij de start tegel.</a:t>
            </a:r>
          </a:p>
          <a:p>
            <a:pPr marL="0" indent="0" algn="ctr">
              <a:buNone/>
            </a:pPr>
            <a:r>
              <a:rPr lang="nl-NL" dirty="0" smtClean="0"/>
              <a:t>Elke speler krijg 400 in het begin. Als een speler langs start komt dat krijgt deze speler 200 cadeau.</a:t>
            </a:r>
          </a:p>
        </p:txBody>
      </p:sp>
    </p:spTree>
    <p:extLst>
      <p:ext uri="{BB962C8B-B14F-4D97-AF65-F5344CB8AC3E}">
        <p14:creationId xmlns:p14="http://schemas.microsoft.com/office/powerpoint/2010/main" val="277097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Winkels</a:t>
            </a:r>
            <a:endParaRPr lang="nl-NL" dirty="0"/>
          </a:p>
        </p:txBody>
      </p:sp>
      <p:sp>
        <p:nvSpPr>
          <p:cNvPr id="3" name="Tijdelijke aanduiding voor inhoud 2"/>
          <p:cNvSpPr>
            <a:spLocks noGrp="1"/>
          </p:cNvSpPr>
          <p:nvPr>
            <p:ph idx="1"/>
          </p:nvPr>
        </p:nvSpPr>
        <p:spPr/>
        <p:txBody>
          <a:bodyPr/>
          <a:lstStyle/>
          <a:p>
            <a:pPr marL="0" lvl="0" indent="0" algn="ctr">
              <a:buNone/>
            </a:pPr>
            <a:r>
              <a:rPr lang="nl-NL" dirty="0" smtClean="0"/>
              <a:t>Als een speler op een winkel tegel land heeft deze de mogelijkheid om deze aan te schaffen.</a:t>
            </a:r>
          </a:p>
          <a:p>
            <a:pPr marL="0" lvl="0" indent="0" algn="ctr">
              <a:buNone/>
            </a:pPr>
            <a:r>
              <a:rPr lang="nl-NL" dirty="0" smtClean="0"/>
              <a:t>Als de winkel al bezit word door een andere speler moet de speler een gespecificeerde hoeveelheid betalen aan de speler die de winkel bezit.</a:t>
            </a:r>
            <a:endParaRPr lang="nl-NL" dirty="0"/>
          </a:p>
        </p:txBody>
      </p:sp>
    </p:spTree>
    <p:extLst>
      <p:ext uri="{BB962C8B-B14F-4D97-AF65-F5344CB8AC3E}">
        <p14:creationId xmlns:p14="http://schemas.microsoft.com/office/powerpoint/2010/main" val="162102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Speciale kaarten</a:t>
            </a:r>
            <a:endParaRPr lang="nl-NL" dirty="0"/>
          </a:p>
        </p:txBody>
      </p:sp>
      <p:sp>
        <p:nvSpPr>
          <p:cNvPr id="3" name="Tijdelijke aanduiding voor inhoud 2"/>
          <p:cNvSpPr>
            <a:spLocks noGrp="1"/>
          </p:cNvSpPr>
          <p:nvPr>
            <p:ph idx="1"/>
          </p:nvPr>
        </p:nvSpPr>
        <p:spPr/>
        <p:txBody>
          <a:bodyPr/>
          <a:lstStyle/>
          <a:p>
            <a:pPr marL="0" indent="0" algn="ctr">
              <a:buNone/>
            </a:pPr>
            <a:r>
              <a:rPr lang="nl-NL" dirty="0" smtClean="0"/>
              <a:t>Als een speler op een speciale tegel land (ste</a:t>
            </a:r>
            <a:r>
              <a:rPr lang="nl-NL" dirty="0" smtClean="0"/>
              <a:t>r diamant of trofee) moet er een kaart getrokken worden die overeenkomt met de tegel.</a:t>
            </a:r>
          </a:p>
          <a:p>
            <a:pPr marL="0" indent="0" algn="ctr">
              <a:buNone/>
            </a:pPr>
            <a:r>
              <a:rPr lang="nl-NL" dirty="0" smtClean="0"/>
              <a:t>De speler moet de gespecificeerde taak uitvoeren.</a:t>
            </a:r>
            <a:endParaRPr lang="nl-NL" dirty="0"/>
          </a:p>
        </p:txBody>
      </p:sp>
    </p:spTree>
    <p:extLst>
      <p:ext uri="{BB962C8B-B14F-4D97-AF65-F5344CB8AC3E}">
        <p14:creationId xmlns:p14="http://schemas.microsoft.com/office/powerpoint/2010/main" val="198004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Gevangenis</a:t>
            </a:r>
            <a:endParaRPr lang="nl-NL" dirty="0"/>
          </a:p>
        </p:txBody>
      </p:sp>
      <p:sp>
        <p:nvSpPr>
          <p:cNvPr id="3" name="Tijdelijke aanduiding voor inhoud 2"/>
          <p:cNvSpPr>
            <a:spLocks noGrp="1"/>
          </p:cNvSpPr>
          <p:nvPr>
            <p:ph idx="1"/>
          </p:nvPr>
        </p:nvSpPr>
        <p:spPr/>
        <p:txBody>
          <a:bodyPr/>
          <a:lstStyle/>
          <a:p>
            <a:pPr marL="0" indent="0" algn="ctr">
              <a:buNone/>
            </a:pPr>
            <a:r>
              <a:rPr lang="nl-NL" dirty="0" smtClean="0"/>
              <a:t>Als een speler op de gevangenis tegel land moet deze speler twee beurten wachten. Tijdens deze beurten kan de speler geen inkomsten innen of ruilen met andere spelers.</a:t>
            </a:r>
          </a:p>
          <a:p>
            <a:pPr marL="0" indent="0" algn="ctr">
              <a:buNone/>
            </a:pPr>
            <a:r>
              <a:rPr lang="nl-NL" dirty="0" smtClean="0"/>
              <a:t>De speler kan tevens 120 betalen om direct de gevangenis te verlaten.</a:t>
            </a:r>
            <a:endParaRPr lang="nl-NL" dirty="0"/>
          </a:p>
        </p:txBody>
      </p:sp>
    </p:spTree>
    <p:extLst>
      <p:ext uri="{BB962C8B-B14F-4D97-AF65-F5344CB8AC3E}">
        <p14:creationId xmlns:p14="http://schemas.microsoft.com/office/powerpoint/2010/main" val="2469591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149</TotalTime>
  <Words>371</Words>
  <Application>Microsoft Office PowerPoint</Application>
  <PresentationFormat>Breedbeeld</PresentationFormat>
  <Paragraphs>30</Paragraphs>
  <Slides>10</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Calibri</vt:lpstr>
      <vt:lpstr>Garamond</vt:lpstr>
      <vt:lpstr>Savon</vt:lpstr>
      <vt:lpstr>Regels</vt:lpstr>
      <vt:lpstr>Spelers</vt:lpstr>
      <vt:lpstr>Verplaatsing</vt:lpstr>
      <vt:lpstr>Uitschakeling</vt:lpstr>
      <vt:lpstr>Overwinning</vt:lpstr>
      <vt:lpstr>Start</vt:lpstr>
      <vt:lpstr>Winkels</vt:lpstr>
      <vt:lpstr>Speciale kaarten</vt:lpstr>
      <vt:lpstr>Gevangenis</vt:lpstr>
      <vt:lpstr>Einde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 Book</dc:title>
  <dc:creator>Gürkan Gündüz</dc:creator>
  <cp:lastModifiedBy>largewowfan@gmail.com</cp:lastModifiedBy>
  <cp:revision>26</cp:revision>
  <dcterms:created xsi:type="dcterms:W3CDTF">2016-11-01T09:29:06Z</dcterms:created>
  <dcterms:modified xsi:type="dcterms:W3CDTF">2016-11-03T10:07:29Z</dcterms:modified>
</cp:coreProperties>
</file>