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notesMasterIdLst>
    <p:notesMasterId r:id="rId12"/>
  </p:notesMasterIdLst>
  <p:sldIdLst>
    <p:sldId id="256" r:id="rId2"/>
    <p:sldId id="257" r:id="rId3"/>
    <p:sldId id="258" r:id="rId4"/>
    <p:sldId id="260" r:id="rId5"/>
    <p:sldId id="259" r:id="rId6"/>
    <p:sldId id="261" r:id="rId7"/>
    <p:sldId id="264"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C3-E251-400E-87F0-A401AF43E9F7}" type="datetimeFigureOut">
              <a:rPr lang="nl-NL" smtClean="0"/>
              <a:t>3-11-2016</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929B49-713E-477D-9058-EC0E2CBA1391}" type="slidenum">
              <a:rPr lang="nl-NL" smtClean="0"/>
              <a:t>‹nr.›</a:t>
            </a:fld>
            <a:endParaRPr lang="nl-NL"/>
          </a:p>
        </p:txBody>
      </p:sp>
    </p:spTree>
    <p:extLst>
      <p:ext uri="{BB962C8B-B14F-4D97-AF65-F5344CB8AC3E}">
        <p14:creationId xmlns:p14="http://schemas.microsoft.com/office/powerpoint/2010/main" val="3804241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nl-NL"/>
              <a:t>Klik om de stijl te bewerken</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2AED8E5B-0D98-4FE1-9B26-D1041E3A89F9}" type="datetimeFigureOut">
              <a:rPr lang="en-US" smtClean="0"/>
              <a:t>11/3/2016</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smtClean="0"/>
              <a:pPr/>
              <a:t>‹nr.›</a:t>
            </a:fld>
            <a:endParaRPr lang="en-US" dirty="0"/>
          </a:p>
        </p:txBody>
      </p:sp>
    </p:spTree>
    <p:extLst>
      <p:ext uri="{BB962C8B-B14F-4D97-AF65-F5344CB8AC3E}">
        <p14:creationId xmlns:p14="http://schemas.microsoft.com/office/powerpoint/2010/main" val="415984988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B4159CD-DA3A-463F-AFEF-A68838A6859B}" type="datetimeFigureOut">
              <a:rPr lang="en-US" smtClean="0"/>
              <a:t>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1369462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nl-NL"/>
              <a:t>Klik om de stijl te bewerken</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312A925-E007-46C2-84AB-35EE10DCAD39}" type="datetimeFigureOut">
              <a:rPr lang="en-US" smtClean="0"/>
              <a:t>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3783557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073C2DCB-466C-4061-8D51-D3254DD77FA1}" type="datetimeFigureOut">
              <a:rPr lang="en-US" smtClean="0"/>
              <a:t>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2245390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nl-NL"/>
              <a:t>Klik om de stijl te bewerken</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8642357F-39F6-401C-9FF8-3072724998F3}" type="datetimeFigureOut">
              <a:rPr lang="en-US" smtClean="0"/>
              <a:t>11/3/2016</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p>
            <a:fld id="{4FAB73BC-B049-4115-A692-8D63A059BFB8}" type="slidenum">
              <a:rPr lang="en-US" smtClean="0"/>
              <a:pPr/>
              <a:t>‹nr.›</a:t>
            </a:fld>
            <a:endParaRPr lang="en-US" dirty="0"/>
          </a:p>
        </p:txBody>
      </p:sp>
    </p:spTree>
    <p:extLst>
      <p:ext uri="{BB962C8B-B14F-4D97-AF65-F5344CB8AC3E}">
        <p14:creationId xmlns:p14="http://schemas.microsoft.com/office/powerpoint/2010/main" val="108284612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4D5DB09B-D413-414E-B13F-B1984CD8FF65}" type="datetimeFigureOut">
              <a:rPr lang="en-US" smtClean="0"/>
              <a:t>11/3/2016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4004975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6238F992-55E7-4B2D-A6F1-8C9243CBFE1B}" type="datetimeFigureOut">
              <a:rPr lang="en-US" smtClean="0"/>
              <a:t>11/3/2016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2589263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F0298110-BAA6-4256-A2E5-BB66A47D2616}" type="datetimeFigureOut">
              <a:rPr lang="en-US" smtClean="0"/>
              <a:t>11/3/2016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725200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903892-3343-4E4E-B81B-70A099359AD2}" type="datetimeFigureOut">
              <a:rPr lang="en-US" smtClean="0"/>
              <a:t>11/3/2016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1881667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nl-NL"/>
              <a:t>Klik om de stijl te bewerken</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8" name="Date Placeholder 7"/>
          <p:cNvSpPr>
            <a:spLocks noGrp="1"/>
          </p:cNvSpPr>
          <p:nvPr>
            <p:ph type="dt" sz="half" idx="10"/>
          </p:nvPr>
        </p:nvSpPr>
        <p:spPr/>
        <p:txBody>
          <a:bodyPr/>
          <a:lstStyle/>
          <a:p>
            <a:fld id="{00232F85-D33A-46AF-9088-5A7400C1018E}" type="datetimeFigureOut">
              <a:rPr lang="en-US" smtClean="0"/>
              <a:t>11/3/2016</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6728" y="6227064"/>
            <a:ext cx="1463040" cy="256032"/>
          </a:xfrm>
        </p:spPr>
        <p:txBody>
          <a:bodyPr/>
          <a:lstStyle/>
          <a:p>
            <a:fld id="{4FAB73BC-B049-4115-A692-8D63A059BFB8}" type="slidenum">
              <a:rPr lang="en-US" smtClean="0"/>
              <a:pPr/>
              <a:t>‹nr.›</a:t>
            </a:fld>
            <a:endParaRPr lang="en-US" dirty="0"/>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394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nl-NL"/>
              <a:t>Klik om de stijl te bewerken</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3EB3A624-F501-46A9-B8CA-4949E24E27C8}" type="datetimeFigureOut">
              <a:rPr lang="en-US" smtClean="0"/>
              <a:t>11/3/2016</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56032"/>
          </a:xfrm>
        </p:spPr>
        <p:txBody>
          <a:bodyPr/>
          <a:lstStyle/>
          <a:p>
            <a:fld id="{4FAB73BC-B049-4115-A692-8D63A059BFB8}" type="slidenum">
              <a:rPr lang="en-US" smtClean="0"/>
              <a:pPr/>
              <a:t>‹nr.›</a:t>
            </a:fld>
            <a:endParaRPr lang="en-US" dirty="0"/>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54754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nl-NL"/>
              <a:t>Klik om de stijl te bewerken</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0C4D3C1-679D-44D8-8A9C-D402CE4EF569}" type="datetimeFigureOut">
              <a:rPr lang="en-US" smtClean="0"/>
              <a:t>11/3/2016</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smtClean="0"/>
              <a:pPr/>
              <a:t>‹nr.›</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37968128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a:t>Rule Book</a:t>
            </a:r>
            <a:endParaRPr lang="nl-NL" dirty="0"/>
          </a:p>
        </p:txBody>
      </p:sp>
    </p:spTree>
    <p:extLst>
      <p:ext uri="{BB962C8B-B14F-4D97-AF65-F5344CB8AC3E}">
        <p14:creationId xmlns:p14="http://schemas.microsoft.com/office/powerpoint/2010/main" val="3522700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en-US" dirty="0"/>
              <a:t>END</a:t>
            </a:r>
            <a:endParaRPr lang="nl-NL" dirty="0"/>
          </a:p>
        </p:txBody>
      </p:sp>
    </p:spTree>
    <p:extLst>
      <p:ext uri="{BB962C8B-B14F-4D97-AF65-F5344CB8AC3E}">
        <p14:creationId xmlns:p14="http://schemas.microsoft.com/office/powerpoint/2010/main" val="2197099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Players</a:t>
            </a:r>
            <a:endParaRPr lang="nl-NL" dirty="0"/>
          </a:p>
        </p:txBody>
      </p:sp>
      <p:sp>
        <p:nvSpPr>
          <p:cNvPr id="3" name="Tijdelijke aanduiding voor inhoud 2"/>
          <p:cNvSpPr>
            <a:spLocks noGrp="1"/>
          </p:cNvSpPr>
          <p:nvPr>
            <p:ph idx="1"/>
          </p:nvPr>
        </p:nvSpPr>
        <p:spPr/>
        <p:txBody>
          <a:bodyPr/>
          <a:lstStyle/>
          <a:p>
            <a:pPr marL="0" indent="0" algn="ctr">
              <a:buNone/>
            </a:pPr>
            <a:r>
              <a:rPr lang="en-US" dirty="0"/>
              <a:t>The game is played with 2 – 4 players.</a:t>
            </a:r>
            <a:endParaRPr lang="nl-NL" dirty="0"/>
          </a:p>
          <a:p>
            <a:pPr marL="0" indent="0" algn="ctr">
              <a:buNone/>
            </a:pPr>
            <a:r>
              <a:rPr lang="en-US" dirty="0"/>
              <a:t>Each player has his or her own Pylon.</a:t>
            </a:r>
          </a:p>
          <a:p>
            <a:pPr marL="0" indent="0" algn="ctr">
              <a:buNone/>
            </a:pPr>
            <a:r>
              <a:rPr lang="en-US" dirty="0"/>
              <a:t>Each player starts at Start.</a:t>
            </a:r>
          </a:p>
          <a:p>
            <a:pPr marL="0" indent="0" algn="ctr">
              <a:buNone/>
            </a:pPr>
            <a:r>
              <a:rPr lang="en-US" dirty="0"/>
              <a:t>Each player roles the die, and the player that roles the highest value gets the first turn. After that, the turns go around counterclockwise.</a:t>
            </a:r>
          </a:p>
        </p:txBody>
      </p:sp>
    </p:spTree>
    <p:extLst>
      <p:ext uri="{BB962C8B-B14F-4D97-AF65-F5344CB8AC3E}">
        <p14:creationId xmlns:p14="http://schemas.microsoft.com/office/powerpoint/2010/main" val="3014089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Movements</a:t>
            </a:r>
            <a:endParaRPr lang="nl-NL" dirty="0"/>
          </a:p>
        </p:txBody>
      </p:sp>
      <p:sp>
        <p:nvSpPr>
          <p:cNvPr id="3" name="Tijdelijke aanduiding voor inhoud 2"/>
          <p:cNvSpPr>
            <a:spLocks noGrp="1"/>
          </p:cNvSpPr>
          <p:nvPr>
            <p:ph idx="1"/>
          </p:nvPr>
        </p:nvSpPr>
        <p:spPr/>
        <p:txBody>
          <a:bodyPr/>
          <a:lstStyle/>
          <a:p>
            <a:pPr marL="0" indent="0" algn="ctr">
              <a:buNone/>
            </a:pPr>
            <a:r>
              <a:rPr lang="en-US" dirty="0"/>
              <a:t>Player movement is based on a die roll.</a:t>
            </a:r>
          </a:p>
          <a:p>
            <a:pPr marL="0" indent="0" algn="ctr">
              <a:buNone/>
            </a:pPr>
            <a:r>
              <a:rPr lang="en-US" dirty="0"/>
              <a:t>Movements on the board always go counterclockwise.</a:t>
            </a:r>
          </a:p>
          <a:p>
            <a:pPr marL="0" indent="0" algn="ctr">
              <a:buNone/>
            </a:pPr>
            <a:r>
              <a:rPr lang="en-US" dirty="0"/>
              <a:t>Movement to a more inner circle is only possible when the player lands on an arrow tile, moving the player to a new tile, the rules of this tile still apply that turn.</a:t>
            </a:r>
          </a:p>
          <a:p>
            <a:pPr marL="0" indent="0" algn="ctr">
              <a:buNone/>
            </a:pPr>
            <a:r>
              <a:rPr lang="en-US" dirty="0"/>
              <a:t>To go in a more inner circle, the player has to match certain conditions.</a:t>
            </a:r>
          </a:p>
        </p:txBody>
      </p:sp>
    </p:spTree>
    <p:extLst>
      <p:ext uri="{BB962C8B-B14F-4D97-AF65-F5344CB8AC3E}">
        <p14:creationId xmlns:p14="http://schemas.microsoft.com/office/powerpoint/2010/main" val="1503159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Elimination</a:t>
            </a:r>
            <a:endParaRPr lang="nl-NL" dirty="0"/>
          </a:p>
        </p:txBody>
      </p:sp>
      <p:sp>
        <p:nvSpPr>
          <p:cNvPr id="3" name="Tijdelijke aanduiding voor inhoud 2"/>
          <p:cNvSpPr>
            <a:spLocks noGrp="1"/>
          </p:cNvSpPr>
          <p:nvPr>
            <p:ph idx="1"/>
          </p:nvPr>
        </p:nvSpPr>
        <p:spPr/>
        <p:txBody>
          <a:bodyPr/>
          <a:lstStyle/>
          <a:p>
            <a:pPr marL="0" indent="0" algn="ctr">
              <a:buNone/>
            </a:pPr>
            <a:r>
              <a:rPr lang="en-US" dirty="0"/>
              <a:t>Players can be eliminated throughout the course of the game.</a:t>
            </a:r>
          </a:p>
          <a:p>
            <a:pPr marL="0" indent="0" algn="ctr">
              <a:buNone/>
            </a:pPr>
            <a:r>
              <a:rPr lang="en-US" dirty="0"/>
              <a:t>This happens when a player does not have the amount of money that he or she has to pay. When this happens, it means the player goes bankrupt, resulting with the player not being able to continue participating in the game.</a:t>
            </a:r>
            <a:endParaRPr lang="nl-NL" dirty="0"/>
          </a:p>
        </p:txBody>
      </p:sp>
    </p:spTree>
    <p:extLst>
      <p:ext uri="{BB962C8B-B14F-4D97-AF65-F5344CB8AC3E}">
        <p14:creationId xmlns:p14="http://schemas.microsoft.com/office/powerpoint/2010/main" val="374158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Winning Conditions</a:t>
            </a:r>
            <a:endParaRPr lang="nl-NL" dirty="0"/>
          </a:p>
        </p:txBody>
      </p:sp>
      <p:sp>
        <p:nvSpPr>
          <p:cNvPr id="3" name="Tijdelijke aanduiding voor inhoud 2"/>
          <p:cNvSpPr>
            <a:spLocks noGrp="1"/>
          </p:cNvSpPr>
          <p:nvPr>
            <p:ph idx="1"/>
          </p:nvPr>
        </p:nvSpPr>
        <p:spPr/>
        <p:txBody>
          <a:bodyPr/>
          <a:lstStyle/>
          <a:p>
            <a:pPr marL="0" indent="0" algn="ctr">
              <a:buNone/>
            </a:pPr>
            <a:r>
              <a:rPr lang="en-US" dirty="0"/>
              <a:t>A player can win the game by reaching the center of the game board.</a:t>
            </a:r>
          </a:p>
          <a:p>
            <a:pPr marL="0" indent="0" algn="ctr">
              <a:buNone/>
            </a:pPr>
            <a:r>
              <a:rPr lang="en-US" dirty="0"/>
              <a:t>A player also wins if he or she is the only remaining player, meaning that in this case all other players have gone bankrupt.</a:t>
            </a:r>
            <a:endParaRPr lang="nl-NL" dirty="0"/>
          </a:p>
        </p:txBody>
      </p:sp>
    </p:spTree>
    <p:extLst>
      <p:ext uri="{BB962C8B-B14F-4D97-AF65-F5344CB8AC3E}">
        <p14:creationId xmlns:p14="http://schemas.microsoft.com/office/powerpoint/2010/main" val="3133731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Start</a:t>
            </a:r>
            <a:endParaRPr lang="nl-NL" dirty="0"/>
          </a:p>
        </p:txBody>
      </p:sp>
      <p:sp>
        <p:nvSpPr>
          <p:cNvPr id="3" name="Tijdelijke aanduiding voor inhoud 2"/>
          <p:cNvSpPr>
            <a:spLocks noGrp="1"/>
          </p:cNvSpPr>
          <p:nvPr>
            <p:ph idx="1"/>
          </p:nvPr>
        </p:nvSpPr>
        <p:spPr/>
        <p:txBody>
          <a:bodyPr/>
          <a:lstStyle/>
          <a:p>
            <a:pPr marL="0" indent="0" algn="ctr">
              <a:buNone/>
            </a:pPr>
            <a:r>
              <a:rPr lang="en-US" dirty="0"/>
              <a:t>The Start tile is the tile where all the players start.</a:t>
            </a:r>
          </a:p>
          <a:p>
            <a:pPr marL="0" indent="0" algn="ctr">
              <a:buNone/>
            </a:pPr>
            <a:r>
              <a:rPr lang="en-US" dirty="0"/>
              <a:t>Each player receives 400 at the start. When a player crosses or lands on the Start tile later in the game, he or she receives 200 as a gift.</a:t>
            </a:r>
            <a:endParaRPr lang="nl-NL" dirty="0"/>
          </a:p>
        </p:txBody>
      </p:sp>
    </p:spTree>
    <p:extLst>
      <p:ext uri="{BB962C8B-B14F-4D97-AF65-F5344CB8AC3E}">
        <p14:creationId xmlns:p14="http://schemas.microsoft.com/office/powerpoint/2010/main" val="2770976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Shops</a:t>
            </a:r>
            <a:endParaRPr lang="nl-NL" dirty="0"/>
          </a:p>
        </p:txBody>
      </p:sp>
      <p:sp>
        <p:nvSpPr>
          <p:cNvPr id="3" name="Tijdelijke aanduiding voor inhoud 2"/>
          <p:cNvSpPr>
            <a:spLocks noGrp="1"/>
          </p:cNvSpPr>
          <p:nvPr>
            <p:ph idx="1"/>
          </p:nvPr>
        </p:nvSpPr>
        <p:spPr/>
        <p:txBody>
          <a:bodyPr/>
          <a:lstStyle/>
          <a:p>
            <a:pPr marL="0" lvl="0" indent="0" algn="ctr">
              <a:buNone/>
            </a:pPr>
            <a:r>
              <a:rPr lang="en-US" dirty="0"/>
              <a:t>When a character lands on a Shop, the player can choose to buy the Shop.</a:t>
            </a:r>
          </a:p>
          <a:p>
            <a:pPr marL="0" lvl="0" indent="0" algn="ctr">
              <a:buNone/>
            </a:pPr>
            <a:r>
              <a:rPr lang="en-US" dirty="0"/>
              <a:t>If the Shops is already owned by another player, the player has to pay the Shop owner a specified amount of money.</a:t>
            </a:r>
            <a:endParaRPr lang="nl-NL" dirty="0"/>
          </a:p>
        </p:txBody>
      </p:sp>
    </p:spTree>
    <p:extLst>
      <p:ext uri="{BB962C8B-B14F-4D97-AF65-F5344CB8AC3E}">
        <p14:creationId xmlns:p14="http://schemas.microsoft.com/office/powerpoint/2010/main" val="1621026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Special Cards</a:t>
            </a:r>
            <a:endParaRPr lang="nl-NL" dirty="0"/>
          </a:p>
        </p:txBody>
      </p:sp>
      <p:sp>
        <p:nvSpPr>
          <p:cNvPr id="3" name="Tijdelijke aanduiding voor inhoud 2"/>
          <p:cNvSpPr>
            <a:spLocks noGrp="1"/>
          </p:cNvSpPr>
          <p:nvPr>
            <p:ph idx="1"/>
          </p:nvPr>
        </p:nvSpPr>
        <p:spPr/>
        <p:txBody>
          <a:bodyPr/>
          <a:lstStyle/>
          <a:p>
            <a:pPr marL="0" indent="0" algn="ctr">
              <a:buNone/>
            </a:pPr>
            <a:r>
              <a:rPr lang="en-US" dirty="0"/>
              <a:t>When a player lands on a special tile (Star, Diamond or Trophy) a card needs to be drawn.</a:t>
            </a:r>
          </a:p>
          <a:p>
            <a:pPr marL="0" indent="0" algn="ctr">
              <a:buNone/>
            </a:pPr>
            <a:r>
              <a:rPr lang="en-US" dirty="0"/>
              <a:t>The top card is picked of the deck that matches the tile the player landed on, and the player must execute the task specified on the card. </a:t>
            </a:r>
            <a:endParaRPr lang="nl-NL" dirty="0"/>
          </a:p>
        </p:txBody>
      </p:sp>
    </p:spTree>
    <p:extLst>
      <p:ext uri="{BB962C8B-B14F-4D97-AF65-F5344CB8AC3E}">
        <p14:creationId xmlns:p14="http://schemas.microsoft.com/office/powerpoint/2010/main" val="1980040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Prison</a:t>
            </a:r>
            <a:endParaRPr lang="nl-NL" dirty="0"/>
          </a:p>
        </p:txBody>
      </p:sp>
      <p:sp>
        <p:nvSpPr>
          <p:cNvPr id="3" name="Tijdelijke aanduiding voor inhoud 2"/>
          <p:cNvSpPr>
            <a:spLocks noGrp="1"/>
          </p:cNvSpPr>
          <p:nvPr>
            <p:ph idx="1"/>
          </p:nvPr>
        </p:nvSpPr>
        <p:spPr/>
        <p:txBody>
          <a:bodyPr/>
          <a:lstStyle/>
          <a:p>
            <a:pPr marL="0" indent="0" algn="ctr">
              <a:buNone/>
            </a:pPr>
            <a:r>
              <a:rPr lang="en-US" dirty="0"/>
              <a:t>When a player lands on the prison tile the player must spend 2 turns in the prison tile where the player cannot receive any form of income and cannot trade with other players.</a:t>
            </a:r>
          </a:p>
          <a:p>
            <a:pPr marL="0" indent="0" algn="ctr">
              <a:buNone/>
            </a:pPr>
            <a:r>
              <a:rPr lang="en-US" dirty="0"/>
              <a:t>The player can also pay 120 to get out of the prison immediately.</a:t>
            </a:r>
            <a:endParaRPr lang="nl-NL" dirty="0"/>
          </a:p>
        </p:txBody>
      </p:sp>
    </p:spTree>
    <p:extLst>
      <p:ext uri="{BB962C8B-B14F-4D97-AF65-F5344CB8AC3E}">
        <p14:creationId xmlns:p14="http://schemas.microsoft.com/office/powerpoint/2010/main" val="24695910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121</TotalTime>
  <Words>416</Words>
  <Application>Microsoft Office PowerPoint</Application>
  <PresentationFormat>Breedbeeld</PresentationFormat>
  <Paragraphs>30</Paragraphs>
  <Slides>10</Slides>
  <Notes>0</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10</vt:i4>
      </vt:variant>
    </vt:vector>
  </HeadingPairs>
  <TitlesOfParts>
    <vt:vector size="13" baseType="lpstr">
      <vt:lpstr>Calibri</vt:lpstr>
      <vt:lpstr>Garamond</vt:lpstr>
      <vt:lpstr>Savon</vt:lpstr>
      <vt:lpstr>Rule Book</vt:lpstr>
      <vt:lpstr>Players</vt:lpstr>
      <vt:lpstr>Movements</vt:lpstr>
      <vt:lpstr>Elimination</vt:lpstr>
      <vt:lpstr>Winning Conditions</vt:lpstr>
      <vt:lpstr>Start</vt:lpstr>
      <vt:lpstr>Shops</vt:lpstr>
      <vt:lpstr>Special Cards</vt:lpstr>
      <vt:lpstr>Prison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Rule Book</dc:title>
  <dc:creator>Gürkan Gündüz</dc:creator>
  <cp:lastModifiedBy>Gürkan Gündüz</cp:lastModifiedBy>
  <cp:revision>11</cp:revision>
  <dcterms:created xsi:type="dcterms:W3CDTF">2016-11-01T09:29:06Z</dcterms:created>
  <dcterms:modified xsi:type="dcterms:W3CDTF">2016-11-03T09:32:19Z</dcterms:modified>
</cp:coreProperties>
</file>