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66" r:id="rId14"/>
    <p:sldId id="25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253d5dMd6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INF1E – Group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913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Usability</a:t>
            </a:r>
            <a:r>
              <a:rPr lang="nl-NL" dirty="0"/>
              <a:t> Test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Criteria</a:t>
            </a:r>
          </a:p>
          <a:p>
            <a:r>
              <a:rPr lang="nl-NL" dirty="0" err="1"/>
              <a:t>Tasks</a:t>
            </a:r>
            <a:endParaRPr lang="nl-NL" dirty="0"/>
          </a:p>
          <a:p>
            <a:r>
              <a:rPr lang="nl-NL" dirty="0"/>
              <a:t>Test Method</a:t>
            </a:r>
          </a:p>
          <a:p>
            <a:r>
              <a:rPr lang="nl-NL" dirty="0" err="1"/>
              <a:t>Measurments</a:t>
            </a:r>
            <a:endParaRPr lang="nl-NL" dirty="0"/>
          </a:p>
          <a:p>
            <a:r>
              <a:rPr lang="nl-NL" dirty="0"/>
              <a:t>Test Users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412415" y="6277708"/>
            <a:ext cx="4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56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Usability</a:t>
            </a:r>
            <a:r>
              <a:rPr lang="nl-NL" dirty="0"/>
              <a:t> Test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Findings</a:t>
            </a:r>
            <a:r>
              <a:rPr lang="nl-NL" dirty="0"/>
              <a:t>:</a:t>
            </a:r>
          </a:p>
          <a:p>
            <a:pPr>
              <a:buFontTx/>
              <a:buChar char="-"/>
            </a:pP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money</a:t>
            </a:r>
          </a:p>
          <a:p>
            <a:pPr>
              <a:buFontTx/>
              <a:buChar char="-"/>
            </a:pPr>
            <a:r>
              <a:rPr lang="nl-NL" dirty="0" err="1"/>
              <a:t>Increase</a:t>
            </a:r>
            <a:r>
              <a:rPr lang="nl-NL" dirty="0"/>
              <a:t> money </a:t>
            </a:r>
            <a:r>
              <a:rPr lang="nl-NL" dirty="0" err="1"/>
              <a:t>from</a:t>
            </a:r>
            <a:r>
              <a:rPr lang="nl-NL" dirty="0"/>
              <a:t> passing Start</a:t>
            </a:r>
          </a:p>
          <a:p>
            <a:pPr>
              <a:buFontTx/>
              <a:buChar char="-"/>
            </a:pPr>
            <a:r>
              <a:rPr lang="en-US" dirty="0"/>
              <a:t>Start bonus in all circles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1412415" y="6277708"/>
            <a:ext cx="4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58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lowChart.png (693×733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157" y="822325"/>
            <a:ext cx="4579684" cy="484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Flow Chart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879641" y="5509336"/>
            <a:ext cx="61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96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Shippable product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Items:</a:t>
            </a:r>
          </a:p>
          <a:p>
            <a:pPr>
              <a:buFontTx/>
              <a:buChar char="-"/>
            </a:pPr>
            <a:r>
              <a:rPr lang="nl-NL" dirty="0"/>
              <a:t>Game Board</a:t>
            </a:r>
          </a:p>
          <a:p>
            <a:pPr>
              <a:buFontTx/>
              <a:buChar char="-"/>
            </a:pPr>
            <a:r>
              <a:rPr lang="nl-NL" dirty="0"/>
              <a:t>Die</a:t>
            </a:r>
          </a:p>
          <a:p>
            <a:pPr>
              <a:buFontTx/>
              <a:buChar char="-"/>
            </a:pPr>
            <a:r>
              <a:rPr lang="nl-NL" dirty="0" err="1"/>
              <a:t>Pawns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Special Cards</a:t>
            </a:r>
          </a:p>
          <a:p>
            <a:pPr>
              <a:buFontTx/>
              <a:buChar char="-"/>
            </a:pPr>
            <a:r>
              <a:rPr lang="nl-NL" dirty="0"/>
              <a:t>Shop Cards</a:t>
            </a:r>
          </a:p>
          <a:p>
            <a:pPr>
              <a:buFontTx/>
              <a:buChar char="-"/>
            </a:pPr>
            <a:r>
              <a:rPr lang="nl-NL" dirty="0"/>
              <a:t>Money Bills: 10, 50, 100, 200, 500</a:t>
            </a:r>
          </a:p>
          <a:p>
            <a:pPr>
              <a:buFontTx/>
              <a:buChar char="-"/>
            </a:pPr>
            <a:r>
              <a:rPr lang="nl-NL" dirty="0" err="1"/>
              <a:t>Rule</a:t>
            </a:r>
            <a:r>
              <a:rPr lang="nl-NL" dirty="0"/>
              <a:t> </a:t>
            </a:r>
            <a:r>
              <a:rPr lang="nl-NL" dirty="0" err="1"/>
              <a:t>Book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1412415" y="6277708"/>
            <a:ext cx="4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91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Shippable product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 err="1"/>
              <a:t>Players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Movements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Elimination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Winning </a:t>
            </a:r>
            <a:r>
              <a:rPr lang="nl-NL" dirty="0" err="1"/>
              <a:t>Conditions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Start</a:t>
            </a:r>
          </a:p>
          <a:p>
            <a:pPr>
              <a:buFontTx/>
              <a:buChar char="-"/>
            </a:pPr>
            <a:r>
              <a:rPr lang="nl-NL" dirty="0"/>
              <a:t>Shops</a:t>
            </a:r>
          </a:p>
          <a:p>
            <a:pPr>
              <a:buFontTx/>
              <a:buChar char="-"/>
            </a:pPr>
            <a:r>
              <a:rPr lang="nl-NL" dirty="0"/>
              <a:t>Special Cards</a:t>
            </a:r>
          </a:p>
          <a:p>
            <a:pPr>
              <a:buFontTx/>
              <a:buChar char="-"/>
            </a:pPr>
            <a:r>
              <a:rPr lang="nl-NL" dirty="0"/>
              <a:t>Prison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1412415" y="6277708"/>
            <a:ext cx="4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6" name="l253d5dMd6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78072" y="2093976"/>
            <a:ext cx="7250176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INF1E – Group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6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City of Rotterdam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2722574"/>
            <a:ext cx="9251271" cy="344962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1473961" y="627770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034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Roles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SCRUM Team:</a:t>
            </a:r>
          </a:p>
          <a:p>
            <a:pPr>
              <a:buFontTx/>
              <a:buChar char="-"/>
            </a:pPr>
            <a:r>
              <a:rPr lang="en-US" dirty="0"/>
              <a:t>Maher </a:t>
            </a:r>
            <a:r>
              <a:rPr lang="en-US" dirty="0" err="1"/>
              <a:t>Mussa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Frank de Jong</a:t>
            </a:r>
          </a:p>
          <a:p>
            <a:pPr>
              <a:buFontTx/>
              <a:buChar char="-"/>
            </a:pPr>
            <a:r>
              <a:rPr lang="en-US" dirty="0"/>
              <a:t>G</a:t>
            </a:r>
            <a:r>
              <a:rPr lang="nl-NL" dirty="0" err="1"/>
              <a:t>ürkan</a:t>
            </a:r>
            <a:r>
              <a:rPr lang="nl-NL" dirty="0"/>
              <a:t> Gündüz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SCRUM Master:</a:t>
            </a:r>
          </a:p>
          <a:p>
            <a:pPr>
              <a:buFontTx/>
              <a:buChar char="-"/>
            </a:pPr>
            <a:r>
              <a:rPr lang="nl-NL" dirty="0"/>
              <a:t>Stefan de Wit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473961" y="627770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5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/>
              <a:t>Process Review</a:t>
            </a:r>
            <a:endParaRPr lang="en-US" sz="8000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9879641" y="5509336"/>
            <a:ext cx="61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4</a:t>
            </a:r>
            <a:endParaRPr lang="nl-NL" sz="3000" dirty="0">
              <a:solidFill>
                <a:schemeClr val="bg1"/>
              </a:solidFill>
            </a:endParaRPr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 rotWithShape="1">
          <a:blip r:embed="rId6"/>
          <a:srcRect t="8855" b="11066"/>
          <a:stretch/>
        </p:blipFill>
        <p:spPr>
          <a:xfrm rot="16200000">
            <a:off x="891586" y="480894"/>
            <a:ext cx="5023030" cy="55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Review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/>
              <a:t>Ideas</a:t>
            </a:r>
            <a:r>
              <a:rPr lang="nl-NL" dirty="0"/>
              <a:t>:</a:t>
            </a:r>
          </a:p>
          <a:p>
            <a:r>
              <a:rPr lang="en-US" dirty="0"/>
              <a:t>Monopoly based</a:t>
            </a:r>
            <a:endParaRPr lang="nl-NL" dirty="0"/>
          </a:p>
          <a:p>
            <a:r>
              <a:rPr lang="en-US" dirty="0"/>
              <a:t>2 - 4 players</a:t>
            </a:r>
            <a:endParaRPr lang="nl-NL" dirty="0"/>
          </a:p>
          <a:p>
            <a:r>
              <a:rPr lang="en-US" dirty="0"/>
              <a:t>Dice roll based</a:t>
            </a:r>
            <a:endParaRPr lang="nl-NL" dirty="0"/>
          </a:p>
          <a:p>
            <a:r>
              <a:rPr lang="en-US" dirty="0"/>
              <a:t>Stores</a:t>
            </a:r>
            <a:endParaRPr lang="nl-NL" dirty="0"/>
          </a:p>
          <a:p>
            <a:r>
              <a:rPr lang="en-US" dirty="0"/>
              <a:t>Specials (Stars, Diamonds, Trophies)</a:t>
            </a:r>
            <a:endParaRPr lang="nl-NL" dirty="0"/>
          </a:p>
          <a:p>
            <a:r>
              <a:rPr lang="en-US" dirty="0"/>
              <a:t>Start</a:t>
            </a:r>
            <a:endParaRPr lang="nl-NL" dirty="0"/>
          </a:p>
          <a:p>
            <a:r>
              <a:rPr lang="en-US" dirty="0"/>
              <a:t>Lose / Prison / Penalties</a:t>
            </a:r>
            <a:endParaRPr lang="nl-NL" dirty="0"/>
          </a:p>
          <a:p>
            <a:r>
              <a:rPr lang="en-US" dirty="0"/>
              <a:t>Movement counter-clockwise</a:t>
            </a:r>
            <a:endParaRPr lang="nl-NL" dirty="0"/>
          </a:p>
          <a:p>
            <a:r>
              <a:rPr lang="en-US" dirty="0"/>
              <a:t>Money (Buffer / Income)</a:t>
            </a:r>
            <a:endParaRPr lang="nl-NL" dirty="0"/>
          </a:p>
          <a:p>
            <a:r>
              <a:rPr lang="en-US" dirty="0"/>
              <a:t>Arrow tiles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1473961" y="627770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452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Review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Sprint 1:</a:t>
            </a:r>
          </a:p>
          <a:p>
            <a:pPr marL="0" indent="0">
              <a:buNone/>
            </a:pPr>
            <a:r>
              <a:rPr lang="nl-NL" dirty="0"/>
              <a:t>Maher:</a:t>
            </a:r>
          </a:p>
          <a:p>
            <a:pPr>
              <a:buFontTx/>
              <a:buChar char="-"/>
            </a:pPr>
            <a:r>
              <a:rPr lang="en-GB" dirty="0"/>
              <a:t>Create game pylons design</a:t>
            </a:r>
          </a:p>
          <a:p>
            <a:pPr marL="0" indent="0">
              <a:buNone/>
            </a:pPr>
            <a:r>
              <a:rPr lang="en-GB" dirty="0"/>
              <a:t>Stefan:</a:t>
            </a:r>
          </a:p>
          <a:p>
            <a:pPr>
              <a:buFontTx/>
              <a:buChar char="-"/>
            </a:pPr>
            <a:r>
              <a:rPr lang="en-GB" dirty="0"/>
              <a:t>Create game board design</a:t>
            </a:r>
          </a:p>
          <a:p>
            <a:pPr marL="0" indent="0">
              <a:buNone/>
            </a:pPr>
            <a:r>
              <a:rPr lang="en-GB" dirty="0"/>
              <a:t>Frank:</a:t>
            </a:r>
          </a:p>
          <a:p>
            <a:pPr>
              <a:buFontTx/>
              <a:buChar char="-"/>
            </a:pPr>
            <a:r>
              <a:rPr lang="en-GB" dirty="0"/>
              <a:t>Create gameplay flowcharts</a:t>
            </a:r>
          </a:p>
          <a:p>
            <a:pPr marL="0" indent="0">
              <a:buNone/>
            </a:pPr>
            <a:r>
              <a:rPr lang="en-GB" dirty="0"/>
              <a:t>Gürkan:</a:t>
            </a:r>
          </a:p>
          <a:p>
            <a:pPr>
              <a:buFontTx/>
              <a:buChar char="-"/>
            </a:pPr>
            <a:r>
              <a:rPr lang="en-GB" dirty="0"/>
              <a:t>Create game rules document 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473961" y="627770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906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review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Sprint 2:</a:t>
            </a:r>
          </a:p>
          <a:p>
            <a:pPr marL="0" indent="0">
              <a:buNone/>
            </a:pPr>
            <a:r>
              <a:rPr lang="nl-NL" dirty="0"/>
              <a:t>Team:</a:t>
            </a:r>
          </a:p>
          <a:p>
            <a:pPr>
              <a:buFontTx/>
              <a:buChar char="-"/>
            </a:pPr>
            <a:r>
              <a:rPr lang="en-GB" dirty="0"/>
              <a:t>Create usability test plan</a:t>
            </a:r>
          </a:p>
          <a:p>
            <a:pPr>
              <a:buFontTx/>
              <a:buChar char="-"/>
            </a:pPr>
            <a:r>
              <a:rPr lang="en-GB" dirty="0"/>
              <a:t>Create usability test schedule</a:t>
            </a:r>
          </a:p>
          <a:p>
            <a:pPr>
              <a:buFontTx/>
              <a:buChar char="-"/>
            </a:pPr>
            <a:r>
              <a:rPr lang="en-GB" dirty="0" err="1"/>
              <a:t>Excecute</a:t>
            </a:r>
            <a:r>
              <a:rPr lang="en-GB" dirty="0"/>
              <a:t> usability test</a:t>
            </a:r>
          </a:p>
          <a:p>
            <a:pPr>
              <a:buFontTx/>
              <a:buChar char="-"/>
            </a:pPr>
            <a:r>
              <a:rPr lang="en-GB" dirty="0"/>
              <a:t>Document usability test findings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improvements</a:t>
            </a:r>
            <a:r>
              <a:rPr lang="nl-NL" dirty="0"/>
              <a:t> list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Design rule book</a:t>
            </a:r>
          </a:p>
          <a:p>
            <a:pPr>
              <a:buFontTx/>
              <a:buChar char="-"/>
            </a:pPr>
            <a:r>
              <a:rPr lang="en-GB" dirty="0"/>
              <a:t>Write rule book in English</a:t>
            </a:r>
          </a:p>
          <a:p>
            <a:pPr>
              <a:buFontTx/>
              <a:buChar char="-"/>
            </a:pPr>
            <a:r>
              <a:rPr lang="en-GB" dirty="0"/>
              <a:t>Print rule book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1473961" y="627770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621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Review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Sprint 3:</a:t>
            </a:r>
          </a:p>
          <a:p>
            <a:pPr marL="0" indent="0">
              <a:buNone/>
            </a:pPr>
            <a:r>
              <a:rPr lang="nl-NL" dirty="0"/>
              <a:t>Team:</a:t>
            </a:r>
          </a:p>
          <a:p>
            <a:pPr>
              <a:buFontTx/>
              <a:buChar char="-"/>
            </a:pPr>
            <a:r>
              <a:rPr lang="en-GB" dirty="0"/>
              <a:t>Create absolute game design document</a:t>
            </a:r>
          </a:p>
          <a:p>
            <a:pPr>
              <a:buFontTx/>
              <a:buChar char="-"/>
            </a:pPr>
            <a:r>
              <a:rPr lang="en-GB" dirty="0"/>
              <a:t>Print physical copy of game</a:t>
            </a:r>
          </a:p>
          <a:p>
            <a:pPr>
              <a:buFontTx/>
              <a:buChar char="-"/>
            </a:pPr>
            <a:r>
              <a:rPr lang="en-GB" dirty="0"/>
              <a:t>Create online instruction video for the game</a:t>
            </a:r>
          </a:p>
          <a:p>
            <a:pPr>
              <a:buFontTx/>
              <a:buChar char="-"/>
            </a:pPr>
            <a:r>
              <a:rPr lang="en-GB" dirty="0"/>
              <a:t>Translate rule book to Dutch</a:t>
            </a:r>
          </a:p>
          <a:p>
            <a:pPr>
              <a:buFontTx/>
              <a:buChar char="-"/>
            </a:pPr>
            <a:r>
              <a:rPr lang="en-GB" dirty="0"/>
              <a:t>Print rule book in Dutch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473961" y="627770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776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review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Teamwork:</a:t>
            </a:r>
          </a:p>
          <a:p>
            <a:pPr>
              <a:buFontTx/>
              <a:buChar char="-"/>
            </a:pPr>
            <a:r>
              <a:rPr lang="nl-NL" dirty="0"/>
              <a:t>Communication &amp; Platforms:</a:t>
            </a:r>
          </a:p>
          <a:p>
            <a:pPr lvl="1">
              <a:buFontTx/>
              <a:buChar char="-"/>
            </a:pPr>
            <a:r>
              <a:rPr lang="nl-NL" dirty="0"/>
              <a:t>Phone / </a:t>
            </a:r>
            <a:r>
              <a:rPr lang="nl-NL" dirty="0" err="1"/>
              <a:t>What’s</a:t>
            </a:r>
            <a:r>
              <a:rPr lang="nl-NL" dirty="0"/>
              <a:t> App</a:t>
            </a:r>
          </a:p>
          <a:p>
            <a:pPr lvl="1">
              <a:buFontTx/>
              <a:buChar char="-"/>
            </a:pPr>
            <a:r>
              <a:rPr lang="nl-NL" dirty="0"/>
              <a:t>GitHub</a:t>
            </a:r>
          </a:p>
          <a:p>
            <a:pPr lvl="1">
              <a:buFontTx/>
              <a:buChar char="-"/>
            </a:pPr>
            <a:r>
              <a:rPr lang="nl-NL" dirty="0" err="1"/>
              <a:t>Trello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Agreements</a:t>
            </a:r>
            <a:r>
              <a:rPr lang="nl-NL" dirty="0"/>
              <a:t>:</a:t>
            </a:r>
          </a:p>
          <a:p>
            <a:pPr lvl="1">
              <a:buFontTx/>
              <a:buChar char="-"/>
            </a:pPr>
            <a:r>
              <a:rPr lang="nl-NL" dirty="0" err="1"/>
              <a:t>Presence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/>
              <a:t>Shared </a:t>
            </a:r>
            <a:r>
              <a:rPr lang="nl-NL" dirty="0" err="1"/>
              <a:t>Documents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err="1"/>
              <a:t>Tasks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1473961" y="627770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769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199</TotalTime>
  <Words>276</Words>
  <Application>Microsoft Office PowerPoint</Application>
  <PresentationFormat>Breedbeeld</PresentationFormat>
  <Paragraphs>109</Paragraphs>
  <Slides>15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Houttype</vt:lpstr>
      <vt:lpstr>Project 1</vt:lpstr>
      <vt:lpstr>Theme</vt:lpstr>
      <vt:lpstr>Team &amp; Roles</vt:lpstr>
      <vt:lpstr>Process Review</vt:lpstr>
      <vt:lpstr>Process Review</vt:lpstr>
      <vt:lpstr>Process Review</vt:lpstr>
      <vt:lpstr>Process review</vt:lpstr>
      <vt:lpstr>Process Review</vt:lpstr>
      <vt:lpstr>Process review</vt:lpstr>
      <vt:lpstr>Usability Test</vt:lpstr>
      <vt:lpstr>Usability Test</vt:lpstr>
      <vt:lpstr>Flow Chart</vt:lpstr>
      <vt:lpstr>Demo Shippable product</vt:lpstr>
      <vt:lpstr>Demo Shippable product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Gürkan Gündüz</dc:creator>
  <cp:lastModifiedBy>Gürkan Gündüz</cp:lastModifiedBy>
  <cp:revision>17</cp:revision>
  <dcterms:created xsi:type="dcterms:W3CDTF">2016-11-08T10:13:04Z</dcterms:created>
  <dcterms:modified xsi:type="dcterms:W3CDTF">2016-11-09T10:57:34Z</dcterms:modified>
</cp:coreProperties>
</file>