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205" d="100"/>
          <a:sy n="205"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704763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032951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05318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900072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472959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53598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067717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624114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092273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939665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821301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9558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34688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640976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723654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2947643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8795105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428190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17180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18580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74999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68777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265256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86601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631299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38269471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S.MOHAMED ARZATH </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Nellai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B.E/CSE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349804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14542396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902644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6480846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860399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3832464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718331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9748519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6573834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5025140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845108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2024-04-03T06:02:00Z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