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/>
    <p:restoredTop sz="65578" autoAdjust="0"/>
  </p:normalViewPr>
  <p:slideViewPr>
    <p:cSldViewPr snapToGrid="0" snapToObjects="1">
      <p:cViewPr varScale="1">
        <p:scale>
          <a:sx n="81" d="100"/>
          <a:sy n="81" d="100"/>
        </p:scale>
        <p:origin x="289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29/10/24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29/10/24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29/10/24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29/10/24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29/10/24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29/10/24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29/10/24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29/10/24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29/10/24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29/10/24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29/10/24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29/10/24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Large-Scale and Multi-Structured Databases</a:t>
            </a:r>
            <a:br>
              <a:rPr lang="en-US" dirty="0"/>
            </a:br>
            <a:r>
              <a:rPr lang="en-US" b="1" i="1" dirty="0"/>
              <a:t>Project Design</a:t>
            </a:r>
            <a:br>
              <a:rPr lang="en-US" b="1" i="1" dirty="0"/>
            </a:br>
            <a:r>
              <a:rPr lang="en-US" b="1" i="1" dirty="0"/>
              <a:t>&lt;title&gt;</a:t>
            </a:r>
            <a:endParaRPr lang="en-US" sz="33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&lt;</a:t>
            </a:r>
            <a:r>
              <a:rPr lang="it-IT" dirty="0" err="1"/>
              <a:t>authors</a:t>
            </a:r>
            <a:r>
              <a:rPr lang="it-IT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3632E-76E6-2A49-A199-3826627D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Highlights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701C8F0-FB4C-4E4E-804F-9EE05D7441C4}"/>
              </a:ext>
            </a:extLst>
          </p:cNvPr>
          <p:cNvSpPr txBox="1"/>
          <p:nvPr/>
        </p:nvSpPr>
        <p:spPr>
          <a:xfrm>
            <a:off x="424543" y="1404256"/>
            <a:ext cx="8343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Give a snapshot of the main features of the proposed application. </a:t>
            </a:r>
          </a:p>
          <a:p>
            <a:endParaRPr lang="en-US" i="1" dirty="0"/>
          </a:p>
          <a:p>
            <a:r>
              <a:rPr lang="en-US" i="1" dirty="0"/>
              <a:t>Adopt a bullet list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1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Actors and main mock-ups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91F4034-971B-8A4B-888B-5902E8333D6B}"/>
              </a:ext>
            </a:extLst>
          </p:cNvPr>
          <p:cNvSpPr txBox="1"/>
          <p:nvPr/>
        </p:nvSpPr>
        <p:spPr>
          <a:xfrm>
            <a:off x="465364" y="1502228"/>
            <a:ext cx="821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Identify actors and draw preliminary mock-ups of the application </a:t>
            </a:r>
          </a:p>
        </p:txBody>
      </p:sp>
    </p:spTree>
    <p:extLst>
      <p:ext uri="{BB962C8B-B14F-4D97-AF65-F5344CB8AC3E}">
        <p14:creationId xmlns:p14="http://schemas.microsoft.com/office/powerpoint/2010/main" val="71099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1D8A20-7DC5-3042-A86D-62CF3361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Actors and main mock-ups (ii)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91F4034-971B-8A4B-888B-5902E8333D6B}"/>
              </a:ext>
            </a:extLst>
          </p:cNvPr>
          <p:cNvSpPr txBox="1"/>
          <p:nvPr/>
        </p:nvSpPr>
        <p:spPr>
          <a:xfrm>
            <a:off x="465364" y="1502228"/>
            <a:ext cx="8213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Identify actors and draw preliminary mock-ups of the application (use as many slides as needed)</a:t>
            </a:r>
          </a:p>
        </p:txBody>
      </p:sp>
    </p:spTree>
    <p:extLst>
      <p:ext uri="{BB962C8B-B14F-4D97-AF65-F5344CB8AC3E}">
        <p14:creationId xmlns:p14="http://schemas.microsoft.com/office/powerpoint/2010/main" val="911721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A93700-7F87-6E45-9902-A8B2384A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68E8217-0879-6045-A028-80534F620714}"/>
              </a:ext>
            </a:extLst>
          </p:cNvPr>
          <p:cNvSpPr txBox="1"/>
          <p:nvPr/>
        </p:nvSpPr>
        <p:spPr>
          <a:xfrm>
            <a:off x="397485" y="1642016"/>
            <a:ext cx="83490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i="1" dirty="0"/>
              <a:t>Source: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Description: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Volume: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Variety</a:t>
            </a:r>
            <a:r>
              <a:rPr lang="en-US" sz="2000" dirty="0"/>
              <a:t>: </a:t>
            </a:r>
          </a:p>
          <a:p>
            <a:pPr lvl="0"/>
            <a:endParaRPr lang="en-US" sz="2000" b="1" i="1" dirty="0"/>
          </a:p>
          <a:p>
            <a:pPr lvl="0"/>
            <a:r>
              <a:rPr lang="en-US" sz="2000" b="1" i="1" dirty="0"/>
              <a:t>Velocity/Variability</a:t>
            </a:r>
            <a:r>
              <a:rPr lang="en-US" sz="2000" dirty="0"/>
              <a:t>:</a:t>
            </a:r>
            <a:endParaRPr lang="it-IT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667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A7364-9B4E-DC49-AA70-BE5A302D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UML Class Diagram</a:t>
            </a:r>
          </a:p>
        </p:txBody>
      </p:sp>
    </p:spTree>
    <p:extLst>
      <p:ext uri="{BB962C8B-B14F-4D97-AF65-F5344CB8AC3E}">
        <p14:creationId xmlns:p14="http://schemas.microsoft.com/office/powerpoint/2010/main" val="773792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Relevant Queries and Entities </a:t>
            </a:r>
            <a:br>
              <a:rPr lang="en-US" dirty="0"/>
            </a:br>
            <a:r>
              <a:rPr lang="en-US" dirty="0"/>
              <a:t>handled by Document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CFDDDE-7C48-D314-60A3-49ADC540D82F}"/>
              </a:ext>
            </a:extLst>
          </p:cNvPr>
          <p:cNvSpPr txBox="1"/>
          <p:nvPr/>
        </p:nvSpPr>
        <p:spPr>
          <a:xfrm>
            <a:off x="538843" y="1469572"/>
            <a:ext cx="74948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the most relevant functional requirements supported by the Document DB</a:t>
            </a:r>
          </a:p>
          <a:p>
            <a:r>
              <a:rPr lang="en-US" dirty="0"/>
              <a:t> (avoid to list CRUD operations)</a:t>
            </a:r>
          </a:p>
          <a:p>
            <a:endParaRPr lang="en-US" dirty="0"/>
          </a:p>
          <a:p>
            <a:r>
              <a:rPr lang="en-US" dirty="0"/>
              <a:t>List which are the entities stored in the Document DB (do not show the structure of the collection)</a:t>
            </a:r>
          </a:p>
        </p:txBody>
      </p:sp>
    </p:spTree>
    <p:extLst>
      <p:ext uri="{BB962C8B-B14F-4D97-AF65-F5344CB8AC3E}">
        <p14:creationId xmlns:p14="http://schemas.microsoft.com/office/powerpoint/2010/main" val="877565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Relevant queries and Entities </a:t>
            </a:r>
            <a:br>
              <a:rPr lang="en-US" dirty="0"/>
            </a:br>
            <a:r>
              <a:rPr lang="en-US" dirty="0"/>
              <a:t>handled by Key-Value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B1C88CA-0927-DAAA-D3C2-B7F66AC697BD}"/>
              </a:ext>
            </a:extLst>
          </p:cNvPr>
          <p:cNvSpPr txBox="1"/>
          <p:nvPr/>
        </p:nvSpPr>
        <p:spPr>
          <a:xfrm>
            <a:off x="538843" y="1469572"/>
            <a:ext cx="74948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the most relevant functional requirements supported by the Key-value DB</a:t>
            </a:r>
          </a:p>
          <a:p>
            <a:r>
              <a:rPr lang="en-US" dirty="0"/>
              <a:t> (avoid to list CRUD operations)</a:t>
            </a:r>
          </a:p>
          <a:p>
            <a:endParaRPr lang="en-US" dirty="0"/>
          </a:p>
          <a:p>
            <a:r>
              <a:rPr lang="en-US" dirty="0"/>
              <a:t>List which are the entities stored in the Dey-value DB (do not show the structure of the keys)</a:t>
            </a:r>
          </a:p>
        </p:txBody>
      </p:sp>
    </p:spTree>
    <p:extLst>
      <p:ext uri="{BB962C8B-B14F-4D97-AF65-F5344CB8AC3E}">
        <p14:creationId xmlns:p14="http://schemas.microsoft.com/office/powerpoint/2010/main" val="416586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C7EEC7-48BB-B542-9A2A-E3C09D99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Entities </a:t>
            </a:r>
            <a:br>
              <a:rPr lang="en-US" dirty="0"/>
            </a:br>
            <a:r>
              <a:rPr lang="en-US" dirty="0"/>
              <a:t>handled by Graph DB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FC5B629-449B-CCE7-ABFD-1228AD6ABB12}"/>
              </a:ext>
            </a:extLst>
          </p:cNvPr>
          <p:cNvSpPr txBox="1"/>
          <p:nvPr/>
        </p:nvSpPr>
        <p:spPr>
          <a:xfrm>
            <a:off x="538843" y="1469572"/>
            <a:ext cx="74948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the most relevant functional requirements supported by the Graph DB</a:t>
            </a:r>
          </a:p>
          <a:p>
            <a:r>
              <a:rPr lang="en-US" dirty="0"/>
              <a:t> (avoid to list CRUD operations)</a:t>
            </a:r>
          </a:p>
          <a:p>
            <a:endParaRPr lang="en-US" dirty="0"/>
          </a:p>
          <a:p>
            <a:r>
              <a:rPr lang="en-US" dirty="0"/>
              <a:t>List which are the entities stored by the Graph DB, provide a snapshot of the possible Graph</a:t>
            </a:r>
          </a:p>
        </p:txBody>
      </p:sp>
    </p:spTree>
    <p:extLst>
      <p:ext uri="{BB962C8B-B14F-4D97-AF65-F5344CB8AC3E}">
        <p14:creationId xmlns:p14="http://schemas.microsoft.com/office/powerpoint/2010/main" val="1127430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3602</TotalTime>
  <Words>231</Words>
  <Application>Microsoft Macintosh PowerPoint</Application>
  <PresentationFormat>Presentazione su schermo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di Office</vt:lpstr>
      <vt:lpstr>Large-Scale and Multi-Structured Databases Project Design &lt;title&gt;</vt:lpstr>
      <vt:lpstr>Application Highlights</vt:lpstr>
      <vt:lpstr>Actors and main mock-ups (i)</vt:lpstr>
      <vt:lpstr>Actors and main mock-ups (ii)</vt:lpstr>
      <vt:lpstr>Dataset Description</vt:lpstr>
      <vt:lpstr>Preliminary UML Class Diagram</vt:lpstr>
      <vt:lpstr>Relevant Queries and Entities  handled by Document DB</vt:lpstr>
      <vt:lpstr>Relevant queries and Entities  handled by Key-Value DB</vt:lpstr>
      <vt:lpstr>Requirements and Entities  handled by Graph DB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Pietro Ducange</cp:lastModifiedBy>
  <cp:revision>152</cp:revision>
  <dcterms:created xsi:type="dcterms:W3CDTF">2019-07-02T09:26:30Z</dcterms:created>
  <dcterms:modified xsi:type="dcterms:W3CDTF">2024-10-29T09:45:10Z</dcterms:modified>
</cp:coreProperties>
</file>