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56E-FABD-447E-9465-9FE1F43518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B18FAD0-EF9E-4438-9174-79AE34850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0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56E-FABD-447E-9465-9FE1F43518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B18FAD0-EF9E-4438-9174-79AE34850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98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56E-FABD-447E-9465-9FE1F43518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B18FAD0-EF9E-4438-9174-79AE34850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454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56E-FABD-447E-9465-9FE1F43518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B18FAD0-EF9E-4438-9174-79AE34850404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8712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56E-FABD-447E-9465-9FE1F43518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B18FAD0-EF9E-4438-9174-79AE34850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358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56E-FABD-447E-9465-9FE1F43518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FAD0-EF9E-4438-9174-79AE34850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106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56E-FABD-447E-9465-9FE1F43518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FAD0-EF9E-4438-9174-79AE34850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51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56E-FABD-447E-9465-9FE1F43518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FAD0-EF9E-4438-9174-79AE34850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071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1E5356E-FABD-447E-9465-9FE1F43518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B18FAD0-EF9E-4438-9174-79AE34850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37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56E-FABD-447E-9465-9FE1F43518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FAD0-EF9E-4438-9174-79AE34850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07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56E-FABD-447E-9465-9FE1F43518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B18FAD0-EF9E-4438-9174-79AE34850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0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56E-FABD-447E-9465-9FE1F43518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FAD0-EF9E-4438-9174-79AE34850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23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56E-FABD-447E-9465-9FE1F43518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FAD0-EF9E-4438-9174-79AE34850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17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56E-FABD-447E-9465-9FE1F43518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FAD0-EF9E-4438-9174-79AE34850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10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56E-FABD-447E-9465-9FE1F43518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FAD0-EF9E-4438-9174-79AE34850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82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56E-FABD-447E-9465-9FE1F43518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FAD0-EF9E-4438-9174-79AE34850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5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56E-FABD-447E-9465-9FE1F43518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FAD0-EF9E-4438-9174-79AE34850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77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5356E-FABD-447E-9465-9FE1F43518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FAD0-EF9E-4438-9174-79AE34850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977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0707B-C949-4B8A-82F3-CA5387E16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Casino-Hardware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63FE74-186F-4ACE-84D0-82682DEAA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84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7F542-173E-4545-82C8-AA310033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мотивы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517DB8-428E-41AE-B9CE-64C3612B5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Открыть свое казино, с </a:t>
            </a:r>
            <a:r>
              <a:rPr lang="ru-RU" dirty="0" err="1"/>
              <a:t>блекджеком</a:t>
            </a:r>
            <a:r>
              <a:rPr lang="ru-RU" dirty="0"/>
              <a:t> и… и… неважно.</a:t>
            </a:r>
          </a:p>
          <a:p>
            <a:endParaRPr lang="ru-RU" dirty="0"/>
          </a:p>
          <a:p>
            <a:r>
              <a:rPr lang="ru-RU" dirty="0"/>
              <a:t>Создать уникальное казино с </a:t>
            </a:r>
            <a:r>
              <a:rPr lang="ru-RU" dirty="0" err="1"/>
              <a:t>отсылочками</a:t>
            </a:r>
            <a:r>
              <a:rPr lang="ru-RU" dirty="0"/>
              <a:t> и </a:t>
            </a:r>
            <a:r>
              <a:rPr lang="ru-RU" dirty="0" err="1"/>
              <a:t>пасхалочками</a:t>
            </a:r>
            <a:endParaRPr lang="ru-RU" dirty="0"/>
          </a:p>
          <a:p>
            <a:endParaRPr lang="ru-RU" dirty="0"/>
          </a:p>
          <a:p>
            <a:r>
              <a:rPr lang="ru-RU" dirty="0"/>
              <a:t>Единственное место, где можно достать видеокарты мощнее </a:t>
            </a:r>
            <a:r>
              <a:rPr lang="en-US" dirty="0" err="1"/>
              <a:t>gtx</a:t>
            </a:r>
            <a:r>
              <a:rPr lang="en-US" dirty="0"/>
              <a:t> 1050ti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32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3498D-8DB2-45AA-8688-F3EE468F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Трудности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10BFE-7277-4394-A8A2-AB1AD1993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регистрации и логина</a:t>
            </a:r>
          </a:p>
          <a:p>
            <a:endParaRPr lang="ru-RU" dirty="0"/>
          </a:p>
          <a:p>
            <a:r>
              <a:rPr lang="ru-RU" dirty="0"/>
              <a:t>Хороший скрипт для слот-машины</a:t>
            </a:r>
          </a:p>
          <a:p>
            <a:endParaRPr lang="ru-RU" dirty="0"/>
          </a:p>
          <a:p>
            <a:r>
              <a:rPr lang="en-US" dirty="0"/>
              <a:t>CSS </a:t>
            </a:r>
            <a:r>
              <a:rPr lang="ru-RU" dirty="0"/>
              <a:t>верстка</a:t>
            </a:r>
          </a:p>
        </p:txBody>
      </p:sp>
    </p:spTree>
    <p:extLst>
      <p:ext uri="{BB962C8B-B14F-4D97-AF65-F5344CB8AC3E}">
        <p14:creationId xmlns:p14="http://schemas.microsoft.com/office/powerpoint/2010/main" val="426755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E1A3D-AFC4-4EF4-8F0D-3FB1C38A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D4A655-C1B2-4E56-A076-15EF93EBD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45792"/>
            <a:ext cx="9613861" cy="4212335"/>
          </a:xfrm>
        </p:spPr>
        <p:txBody>
          <a:bodyPr/>
          <a:lstStyle/>
          <a:p>
            <a:r>
              <a:rPr lang="ru-RU" dirty="0"/>
              <a:t>Закончить верстку</a:t>
            </a:r>
          </a:p>
          <a:p>
            <a:endParaRPr lang="ru-RU" dirty="0"/>
          </a:p>
          <a:p>
            <a:r>
              <a:rPr lang="ru-RU" dirty="0"/>
              <a:t>Добавить больше аттракционов</a:t>
            </a:r>
          </a:p>
          <a:p>
            <a:endParaRPr lang="ru-RU" dirty="0"/>
          </a:p>
          <a:p>
            <a:r>
              <a:rPr lang="ru-RU" dirty="0"/>
              <a:t>Добавить возможность покупать игровую валюту за рубли</a:t>
            </a:r>
          </a:p>
          <a:p>
            <a:endParaRPr lang="ru-RU" dirty="0"/>
          </a:p>
          <a:p>
            <a:r>
              <a:rPr lang="ru-RU" dirty="0"/>
              <a:t>????</a:t>
            </a:r>
            <a:r>
              <a:rPr lang="en-US"/>
              <a:t>?</a:t>
            </a:r>
            <a:endParaRPr lang="ru-RU" dirty="0"/>
          </a:p>
          <a:p>
            <a:endParaRPr lang="ru-RU" dirty="0"/>
          </a:p>
          <a:p>
            <a:r>
              <a:rPr lang="en-US" dirty="0"/>
              <a:t>Profit!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9945106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11</TotalTime>
  <Words>61</Words>
  <Application>Microsoft Office PowerPoint</Application>
  <PresentationFormat>Широкоэкранный</PresentationFormat>
  <Paragraphs>23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Берлин</vt:lpstr>
      <vt:lpstr>Casino-Hardware</vt:lpstr>
      <vt:lpstr>Цели и мотивы</vt:lpstr>
      <vt:lpstr>Трудности</vt:lpstr>
      <vt:lpstr>Перспективы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Casino-Hardware</dc:title>
  <dc:creator>Арсений Устинов</dc:creator>
  <cp:lastModifiedBy>Арсений Устинов</cp:lastModifiedBy>
  <cp:revision>2</cp:revision>
  <dcterms:created xsi:type="dcterms:W3CDTF">2021-04-26T06:10:45Z</dcterms:created>
  <dcterms:modified xsi:type="dcterms:W3CDTF">2021-04-26T06:22:02Z</dcterms:modified>
</cp:coreProperties>
</file>