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3" r:id="rId4"/>
    <p:sldId id="260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" id="{8048E3CD-055C-EA44-9E17-2F2F183B59DB}">
          <p14:sldIdLst>
            <p14:sldId id="262"/>
          </p14:sldIdLst>
        </p14:section>
        <p14:section name="front" id="{71B6782F-A732-0C40-955A-37EDABC3FB63}">
          <p14:sldIdLst>
            <p14:sldId id="261"/>
          </p14:sldIdLst>
        </p14:section>
        <p14:section name="drafts" id="{60562C8D-A227-4A4E-8C4E-C7ACC97A9D0E}">
          <p14:sldIdLst>
            <p14:sldId id="263"/>
            <p14:sldId id="260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4143"/>
    <a:srgbClr val="626057"/>
    <a:srgbClr val="353334"/>
    <a:srgbClr val="AAA798"/>
    <a:srgbClr val="2A282A"/>
    <a:srgbClr val="26292D"/>
    <a:srgbClr val="67584C"/>
    <a:srgbClr val="95958A"/>
    <a:srgbClr val="E3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82F88-CD52-DC4E-965E-CC54AF67373C}" v="1356" dt="2022-07-09T08:54:08.700"/>
    <p1510:client id="{F5552F6C-83D9-7D4C-9AE2-35DE4E4494A6}" v="35" dt="2022-07-08T19:08:2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>
        <p:scale>
          <a:sx n="63" d="100"/>
          <a:sy n="63" d="100"/>
        </p:scale>
        <p:origin x="1776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5F1C4-AAC3-4D4B-8087-78993FB331ED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7514-3CD7-1649-8CB8-7EBB560B03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1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930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9117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892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221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883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B18B-7553-6CAF-E319-DA2CD1B6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A98A-4F84-29F0-DE21-1EC95DE1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F768-3DA0-E04B-823B-92AFF68D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3B1-3D73-17D1-82A3-EC2A0E3C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DA6-4BCB-CF09-B6F3-0C3F930C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15F8-28BC-E01F-F647-902FBA52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7AE4-41F5-AC7A-E286-FAF127B2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83FA-1291-A1C8-4389-1EA35E5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5CEA-1BF2-22DC-66ED-759DAEE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3759-41C9-A641-E8FB-DC2473C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1A2BE-9D64-F32C-23F3-6E586D822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23AFB-9C02-5AEB-B496-8D8A99D0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6B9A-2AA7-7AC0-35F5-071CD31B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A2B5-4E80-5FDB-311B-0222192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CF4E-6B44-1D0A-57FA-96970197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E9D9-EFDA-E2D4-5C20-7CC1F3A1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80D6-2CAB-169E-A3F0-6C95BED9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80F6-6C3A-1F4A-FC10-BDFB1762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B3EE-1E65-B6BB-A0DD-8ACF3CFE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E78E-E4A8-458C-4C89-77A3C9E3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E66D-A320-16D5-CBD8-381F9C2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7037-A660-D60A-3B12-6131141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B45D-468A-D29C-99E3-391907F9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2E-E4A0-827D-CA60-8929D3F3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9A79-6B11-5AFE-D708-D7014B9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749-B9F7-9FF8-E659-49AD48CE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9C21-10A0-6946-8878-E3E2BEF7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8F8C-605F-25D6-3F8C-C2BFFFE1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A85E-5AB0-9258-7A88-FEBB758C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31F3-5040-A354-54AF-568667A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0744-2FFE-EB18-C115-ACA2563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1862-EB8D-CE58-994E-F9806E49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11-4EA5-871C-3909-5542FC6C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7EC0-023C-E7C5-763C-8A64BB8C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1497-137D-ECD8-2FB5-94A84A91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5EAE-14EF-92C4-07C7-EC0176EA0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4AD-2D3E-3F74-16A9-584F6AFC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CD0E-436B-B161-6BF4-B8FE9B3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60D7F-74F2-55E2-BCAF-46D277E4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D39A-4E9F-A209-591A-11E1274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619A-2F3E-97C7-FB7B-40297ACF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25E3-756F-8237-9154-48D4821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B042A-375D-E6F0-37D8-A51AF8D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41E6-931A-0963-E487-98454BE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2DE41-C1A5-A87E-CEC5-C59451C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63E8-FC9E-F936-8660-8897418E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65F0-EA23-3E84-CF17-42DF7937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64EC-E6F2-E861-128A-46236669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9CD5-586F-6630-CAC7-A394F2B9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264B-8B73-92D9-FAA0-06EE57F8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1E4CD-8AD1-5908-5121-BF2ED8F4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FD513-85E2-C5AE-AA71-31E67DB0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902B-CD31-6AA4-F4CA-23BA560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AEA72-56CF-AC17-5CD1-51942A74A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4188-5EF9-5EF5-C264-A3659950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89EC-3E6F-34C0-B9F6-0B43DF09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0F5DE-C55F-F0DC-5943-D7E410D9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F926-DCC1-B6EB-35FA-8B2AD17F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C993-597E-8538-3326-7CD0EED5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0631-44A2-3892-49A5-54C56C91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402C-2061-992B-BD97-9C477266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6F66-0BB3-C2BB-C6D0-E148F59F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DFCF-29AC-947D-7F50-238CCE85B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50397" y="2303239"/>
            <a:ext cx="2970447" cy="121009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  <a:gd name="connsiteX0" fmla="*/ 2698869 w 2698869"/>
              <a:gd name="connsiteY0" fmla="*/ 707682 h 1410942"/>
              <a:gd name="connsiteX1" fmla="*/ 446568 w 2698869"/>
              <a:gd name="connsiteY1" fmla="*/ 5173 h 1410942"/>
              <a:gd name="connsiteX2" fmla="*/ 152180 w 2698869"/>
              <a:gd name="connsiteY2" fmla="*/ 821161 h 1410942"/>
              <a:gd name="connsiteX3" fmla="*/ 971713 w 2698869"/>
              <a:gd name="connsiteY3" fmla="*/ 1410942 h 1410942"/>
              <a:gd name="connsiteX0" fmla="*/ 2893272 w 2893272"/>
              <a:gd name="connsiteY0" fmla="*/ 706165 h 1409425"/>
              <a:gd name="connsiteX1" fmla="*/ 640971 w 2893272"/>
              <a:gd name="connsiteY1" fmla="*/ 3656 h 1409425"/>
              <a:gd name="connsiteX2" fmla="*/ 18218 w 2893272"/>
              <a:gd name="connsiteY2" fmla="*/ 912409 h 1409425"/>
              <a:gd name="connsiteX3" fmla="*/ 1166116 w 2893272"/>
              <a:gd name="connsiteY3" fmla="*/ 1409425 h 1409425"/>
              <a:gd name="connsiteX0" fmla="*/ 2902554 w 2902554"/>
              <a:gd name="connsiteY0" fmla="*/ 706165 h 1409425"/>
              <a:gd name="connsiteX1" fmla="*/ 650253 w 2902554"/>
              <a:gd name="connsiteY1" fmla="*/ 3656 h 1409425"/>
              <a:gd name="connsiteX2" fmla="*/ 27500 w 2902554"/>
              <a:gd name="connsiteY2" fmla="*/ 912409 h 1409425"/>
              <a:gd name="connsiteX3" fmla="*/ 1175398 w 2902554"/>
              <a:gd name="connsiteY3" fmla="*/ 1409425 h 1409425"/>
              <a:gd name="connsiteX0" fmla="*/ 2944666 w 2944666"/>
              <a:gd name="connsiteY0" fmla="*/ 929717 h 1632977"/>
              <a:gd name="connsiteX1" fmla="*/ 435384 w 2944666"/>
              <a:gd name="connsiteY1" fmla="*/ 1921 h 1632977"/>
              <a:gd name="connsiteX2" fmla="*/ 69612 w 2944666"/>
              <a:gd name="connsiteY2" fmla="*/ 1135961 h 1632977"/>
              <a:gd name="connsiteX3" fmla="*/ 1217510 w 2944666"/>
              <a:gd name="connsiteY3" fmla="*/ 1632977 h 1632977"/>
              <a:gd name="connsiteX0" fmla="*/ 2928552 w 2928552"/>
              <a:gd name="connsiteY0" fmla="*/ 961436 h 1664696"/>
              <a:gd name="connsiteX1" fmla="*/ 419270 w 2928552"/>
              <a:gd name="connsiteY1" fmla="*/ 33640 h 1664696"/>
              <a:gd name="connsiteX2" fmla="*/ 53498 w 2928552"/>
              <a:gd name="connsiteY2" fmla="*/ 1167680 h 1664696"/>
              <a:gd name="connsiteX3" fmla="*/ 1201396 w 2928552"/>
              <a:gd name="connsiteY3" fmla="*/ 1664696 h 1664696"/>
              <a:gd name="connsiteX0" fmla="*/ 2910479 w 2910479"/>
              <a:gd name="connsiteY0" fmla="*/ 762281 h 1465541"/>
              <a:gd name="connsiteX1" fmla="*/ 486857 w 2910479"/>
              <a:gd name="connsiteY1" fmla="*/ 46519 h 1465541"/>
              <a:gd name="connsiteX2" fmla="*/ 35425 w 2910479"/>
              <a:gd name="connsiteY2" fmla="*/ 968525 h 1465541"/>
              <a:gd name="connsiteX3" fmla="*/ 1183323 w 2910479"/>
              <a:gd name="connsiteY3" fmla="*/ 1465541 h 1465541"/>
              <a:gd name="connsiteX0" fmla="*/ 3184625 w 3184625"/>
              <a:gd name="connsiteY0" fmla="*/ 1275608 h 1422276"/>
              <a:gd name="connsiteX1" fmla="*/ 504022 w 3184625"/>
              <a:gd name="connsiteY1" fmla="*/ 3254 h 1422276"/>
              <a:gd name="connsiteX2" fmla="*/ 52590 w 3184625"/>
              <a:gd name="connsiteY2" fmla="*/ 925260 h 1422276"/>
              <a:gd name="connsiteX3" fmla="*/ 1200488 w 3184625"/>
              <a:gd name="connsiteY3" fmla="*/ 1422276 h 1422276"/>
              <a:gd name="connsiteX0" fmla="*/ 3206458 w 3206458"/>
              <a:gd name="connsiteY0" fmla="*/ 1051339 h 1198007"/>
              <a:gd name="connsiteX1" fmla="*/ 454472 w 3206458"/>
              <a:gd name="connsiteY1" fmla="*/ 4272 h 1198007"/>
              <a:gd name="connsiteX2" fmla="*/ 74423 w 3206458"/>
              <a:gd name="connsiteY2" fmla="*/ 700991 h 1198007"/>
              <a:gd name="connsiteX3" fmla="*/ 1222321 w 3206458"/>
              <a:gd name="connsiteY3" fmla="*/ 1198007 h 1198007"/>
              <a:gd name="connsiteX0" fmla="*/ 3330338 w 3330338"/>
              <a:gd name="connsiteY0" fmla="*/ 1073037 h 1219705"/>
              <a:gd name="connsiteX1" fmla="*/ 578352 w 3330338"/>
              <a:gd name="connsiteY1" fmla="*/ 25970 h 1219705"/>
              <a:gd name="connsiteX2" fmla="*/ 198303 w 3330338"/>
              <a:gd name="connsiteY2" fmla="*/ 722689 h 1219705"/>
              <a:gd name="connsiteX3" fmla="*/ 1346201 w 3330338"/>
              <a:gd name="connsiteY3" fmla="*/ 1219705 h 1219705"/>
              <a:gd name="connsiteX0" fmla="*/ 3228579 w 3228579"/>
              <a:gd name="connsiteY0" fmla="*/ 1066467 h 1213135"/>
              <a:gd name="connsiteX1" fmla="*/ 476593 w 3228579"/>
              <a:gd name="connsiteY1" fmla="*/ 19400 h 1213135"/>
              <a:gd name="connsiteX2" fmla="*/ 96544 w 3228579"/>
              <a:gd name="connsiteY2" fmla="*/ 716119 h 1213135"/>
              <a:gd name="connsiteX3" fmla="*/ 1244442 w 3228579"/>
              <a:gd name="connsiteY3" fmla="*/ 1213135 h 1213135"/>
              <a:gd name="connsiteX0" fmla="*/ 3200096 w 3200096"/>
              <a:gd name="connsiteY0" fmla="*/ 1063423 h 1210091"/>
              <a:gd name="connsiteX1" fmla="*/ 448110 w 3200096"/>
              <a:gd name="connsiteY1" fmla="*/ 16356 h 1210091"/>
              <a:gd name="connsiteX2" fmla="*/ 68061 w 3200096"/>
              <a:gd name="connsiteY2" fmla="*/ 713075 h 1210091"/>
              <a:gd name="connsiteX3" fmla="*/ 1215959 w 3200096"/>
              <a:gd name="connsiteY3" fmla="*/ 1210091 h 12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096" h="1210091">
                <a:moveTo>
                  <a:pt x="3200096" y="1063423"/>
                </a:moveTo>
                <a:cubicBezTo>
                  <a:pt x="3200196" y="532613"/>
                  <a:pt x="941563" y="141008"/>
                  <a:pt x="448110" y="16356"/>
                </a:cubicBezTo>
                <a:cubicBezTo>
                  <a:pt x="-45343" y="-108296"/>
                  <a:pt x="-59914" y="514119"/>
                  <a:pt x="68061" y="713075"/>
                </a:cubicBezTo>
                <a:cubicBezTo>
                  <a:pt x="196036" y="912031"/>
                  <a:pt x="892399" y="1137652"/>
                  <a:pt x="1215959" y="121009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2023218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F4B19B2-5D2D-B705-982A-CD5E7904B02B}"/>
              </a:ext>
            </a:extLst>
          </p:cNvPr>
          <p:cNvSpPr/>
          <p:nvPr/>
        </p:nvSpPr>
        <p:spPr>
          <a:xfrm rot="1020000">
            <a:off x="207824" y="2134043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71A411-24C1-CBF6-9904-6427049A975D}"/>
              </a:ext>
            </a:extLst>
          </p:cNvPr>
          <p:cNvSpPr/>
          <p:nvPr/>
        </p:nvSpPr>
        <p:spPr>
          <a:xfrm rot="1020000">
            <a:off x="5314664" y="3715279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B7D2B5-6A3F-24A6-4E91-5CD08DA07B75}"/>
              </a:ext>
            </a:extLst>
          </p:cNvPr>
          <p:cNvSpPr/>
          <p:nvPr/>
        </p:nvSpPr>
        <p:spPr>
          <a:xfrm rot="1020000">
            <a:off x="10427070" y="5278298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10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9003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50397" y="2303239"/>
            <a:ext cx="2970447" cy="121009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  <a:gd name="connsiteX0" fmla="*/ 2698869 w 2698869"/>
              <a:gd name="connsiteY0" fmla="*/ 707682 h 1410942"/>
              <a:gd name="connsiteX1" fmla="*/ 446568 w 2698869"/>
              <a:gd name="connsiteY1" fmla="*/ 5173 h 1410942"/>
              <a:gd name="connsiteX2" fmla="*/ 152180 w 2698869"/>
              <a:gd name="connsiteY2" fmla="*/ 821161 h 1410942"/>
              <a:gd name="connsiteX3" fmla="*/ 971713 w 2698869"/>
              <a:gd name="connsiteY3" fmla="*/ 1410942 h 1410942"/>
              <a:gd name="connsiteX0" fmla="*/ 2893272 w 2893272"/>
              <a:gd name="connsiteY0" fmla="*/ 706165 h 1409425"/>
              <a:gd name="connsiteX1" fmla="*/ 640971 w 2893272"/>
              <a:gd name="connsiteY1" fmla="*/ 3656 h 1409425"/>
              <a:gd name="connsiteX2" fmla="*/ 18218 w 2893272"/>
              <a:gd name="connsiteY2" fmla="*/ 912409 h 1409425"/>
              <a:gd name="connsiteX3" fmla="*/ 1166116 w 2893272"/>
              <a:gd name="connsiteY3" fmla="*/ 1409425 h 1409425"/>
              <a:gd name="connsiteX0" fmla="*/ 2902554 w 2902554"/>
              <a:gd name="connsiteY0" fmla="*/ 706165 h 1409425"/>
              <a:gd name="connsiteX1" fmla="*/ 650253 w 2902554"/>
              <a:gd name="connsiteY1" fmla="*/ 3656 h 1409425"/>
              <a:gd name="connsiteX2" fmla="*/ 27500 w 2902554"/>
              <a:gd name="connsiteY2" fmla="*/ 912409 h 1409425"/>
              <a:gd name="connsiteX3" fmla="*/ 1175398 w 2902554"/>
              <a:gd name="connsiteY3" fmla="*/ 1409425 h 1409425"/>
              <a:gd name="connsiteX0" fmla="*/ 2944666 w 2944666"/>
              <a:gd name="connsiteY0" fmla="*/ 929717 h 1632977"/>
              <a:gd name="connsiteX1" fmla="*/ 435384 w 2944666"/>
              <a:gd name="connsiteY1" fmla="*/ 1921 h 1632977"/>
              <a:gd name="connsiteX2" fmla="*/ 69612 w 2944666"/>
              <a:gd name="connsiteY2" fmla="*/ 1135961 h 1632977"/>
              <a:gd name="connsiteX3" fmla="*/ 1217510 w 2944666"/>
              <a:gd name="connsiteY3" fmla="*/ 1632977 h 1632977"/>
              <a:gd name="connsiteX0" fmla="*/ 2928552 w 2928552"/>
              <a:gd name="connsiteY0" fmla="*/ 961436 h 1664696"/>
              <a:gd name="connsiteX1" fmla="*/ 419270 w 2928552"/>
              <a:gd name="connsiteY1" fmla="*/ 33640 h 1664696"/>
              <a:gd name="connsiteX2" fmla="*/ 53498 w 2928552"/>
              <a:gd name="connsiteY2" fmla="*/ 1167680 h 1664696"/>
              <a:gd name="connsiteX3" fmla="*/ 1201396 w 2928552"/>
              <a:gd name="connsiteY3" fmla="*/ 1664696 h 1664696"/>
              <a:gd name="connsiteX0" fmla="*/ 2910479 w 2910479"/>
              <a:gd name="connsiteY0" fmla="*/ 762281 h 1465541"/>
              <a:gd name="connsiteX1" fmla="*/ 486857 w 2910479"/>
              <a:gd name="connsiteY1" fmla="*/ 46519 h 1465541"/>
              <a:gd name="connsiteX2" fmla="*/ 35425 w 2910479"/>
              <a:gd name="connsiteY2" fmla="*/ 968525 h 1465541"/>
              <a:gd name="connsiteX3" fmla="*/ 1183323 w 2910479"/>
              <a:gd name="connsiteY3" fmla="*/ 1465541 h 1465541"/>
              <a:gd name="connsiteX0" fmla="*/ 3184625 w 3184625"/>
              <a:gd name="connsiteY0" fmla="*/ 1275608 h 1422276"/>
              <a:gd name="connsiteX1" fmla="*/ 504022 w 3184625"/>
              <a:gd name="connsiteY1" fmla="*/ 3254 h 1422276"/>
              <a:gd name="connsiteX2" fmla="*/ 52590 w 3184625"/>
              <a:gd name="connsiteY2" fmla="*/ 925260 h 1422276"/>
              <a:gd name="connsiteX3" fmla="*/ 1200488 w 3184625"/>
              <a:gd name="connsiteY3" fmla="*/ 1422276 h 1422276"/>
              <a:gd name="connsiteX0" fmla="*/ 3206458 w 3206458"/>
              <a:gd name="connsiteY0" fmla="*/ 1051339 h 1198007"/>
              <a:gd name="connsiteX1" fmla="*/ 454472 w 3206458"/>
              <a:gd name="connsiteY1" fmla="*/ 4272 h 1198007"/>
              <a:gd name="connsiteX2" fmla="*/ 74423 w 3206458"/>
              <a:gd name="connsiteY2" fmla="*/ 700991 h 1198007"/>
              <a:gd name="connsiteX3" fmla="*/ 1222321 w 3206458"/>
              <a:gd name="connsiteY3" fmla="*/ 1198007 h 1198007"/>
              <a:gd name="connsiteX0" fmla="*/ 3330338 w 3330338"/>
              <a:gd name="connsiteY0" fmla="*/ 1073037 h 1219705"/>
              <a:gd name="connsiteX1" fmla="*/ 578352 w 3330338"/>
              <a:gd name="connsiteY1" fmla="*/ 25970 h 1219705"/>
              <a:gd name="connsiteX2" fmla="*/ 198303 w 3330338"/>
              <a:gd name="connsiteY2" fmla="*/ 722689 h 1219705"/>
              <a:gd name="connsiteX3" fmla="*/ 1346201 w 3330338"/>
              <a:gd name="connsiteY3" fmla="*/ 1219705 h 1219705"/>
              <a:gd name="connsiteX0" fmla="*/ 3228579 w 3228579"/>
              <a:gd name="connsiteY0" fmla="*/ 1066467 h 1213135"/>
              <a:gd name="connsiteX1" fmla="*/ 476593 w 3228579"/>
              <a:gd name="connsiteY1" fmla="*/ 19400 h 1213135"/>
              <a:gd name="connsiteX2" fmla="*/ 96544 w 3228579"/>
              <a:gd name="connsiteY2" fmla="*/ 716119 h 1213135"/>
              <a:gd name="connsiteX3" fmla="*/ 1244442 w 3228579"/>
              <a:gd name="connsiteY3" fmla="*/ 1213135 h 1213135"/>
              <a:gd name="connsiteX0" fmla="*/ 3200096 w 3200096"/>
              <a:gd name="connsiteY0" fmla="*/ 1063423 h 1210091"/>
              <a:gd name="connsiteX1" fmla="*/ 448110 w 3200096"/>
              <a:gd name="connsiteY1" fmla="*/ 16356 h 1210091"/>
              <a:gd name="connsiteX2" fmla="*/ 68061 w 3200096"/>
              <a:gd name="connsiteY2" fmla="*/ 713075 h 1210091"/>
              <a:gd name="connsiteX3" fmla="*/ 1215959 w 3200096"/>
              <a:gd name="connsiteY3" fmla="*/ 1210091 h 12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096" h="1210091">
                <a:moveTo>
                  <a:pt x="3200096" y="1063423"/>
                </a:moveTo>
                <a:cubicBezTo>
                  <a:pt x="3200196" y="532613"/>
                  <a:pt x="941563" y="141008"/>
                  <a:pt x="448110" y="16356"/>
                </a:cubicBezTo>
                <a:cubicBezTo>
                  <a:pt x="-45343" y="-108296"/>
                  <a:pt x="-59914" y="514119"/>
                  <a:pt x="68061" y="713075"/>
                </a:cubicBezTo>
                <a:cubicBezTo>
                  <a:pt x="196036" y="912031"/>
                  <a:pt x="892399" y="1137652"/>
                  <a:pt x="1215959" y="121009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2023218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90D6F3-5825-6829-EC97-2CB38EF4918D}"/>
              </a:ext>
            </a:extLst>
          </p:cNvPr>
          <p:cNvSpPr/>
          <p:nvPr/>
        </p:nvSpPr>
        <p:spPr>
          <a:xfrm rot="928624">
            <a:off x="79254" y="8973189"/>
            <a:ext cx="11468369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A89BC9-8380-0918-4CB2-5AFC7E787731}"/>
              </a:ext>
            </a:extLst>
          </p:cNvPr>
          <p:cNvSpPr/>
          <p:nvPr/>
        </p:nvSpPr>
        <p:spPr>
          <a:xfrm rot="911655">
            <a:off x="85548" y="6840019"/>
            <a:ext cx="817030" cy="1050415"/>
          </a:xfrm>
          <a:prstGeom prst="rect">
            <a:avLst/>
          </a:prstGeom>
          <a:gradFill>
            <a:gsLst>
              <a:gs pos="83000">
                <a:srgbClr val="353334"/>
              </a:gs>
              <a:gs pos="0">
                <a:srgbClr val="2A282A"/>
              </a:gs>
              <a:gs pos="89000">
                <a:srgbClr val="626057"/>
              </a:gs>
              <a:gs pos="93000">
                <a:srgbClr val="0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F4B19B2-5D2D-B705-982A-CD5E7904B02B}"/>
              </a:ext>
            </a:extLst>
          </p:cNvPr>
          <p:cNvSpPr/>
          <p:nvPr/>
        </p:nvSpPr>
        <p:spPr>
          <a:xfrm rot="1020000">
            <a:off x="207824" y="2134043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71A411-24C1-CBF6-9904-6427049A975D}"/>
              </a:ext>
            </a:extLst>
          </p:cNvPr>
          <p:cNvSpPr/>
          <p:nvPr/>
        </p:nvSpPr>
        <p:spPr>
          <a:xfrm rot="1020000">
            <a:off x="5314664" y="3715279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B7D2B5-6A3F-24A6-4E91-5CD08DA07B75}"/>
              </a:ext>
            </a:extLst>
          </p:cNvPr>
          <p:cNvSpPr/>
          <p:nvPr/>
        </p:nvSpPr>
        <p:spPr>
          <a:xfrm rot="1020000">
            <a:off x="10427070" y="5278298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053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1449063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79254" y="2768086"/>
            <a:ext cx="2633696" cy="122612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310" h="1226121">
                <a:moveTo>
                  <a:pt x="2837310" y="708391"/>
                </a:moveTo>
                <a:cubicBezTo>
                  <a:pt x="2837410" y="177581"/>
                  <a:pt x="1295452" y="75459"/>
                  <a:pt x="585009" y="5882"/>
                </a:cubicBezTo>
                <a:cubicBezTo>
                  <a:pt x="-125434" y="-63695"/>
                  <a:pt x="-144763" y="500510"/>
                  <a:pt x="290621" y="821870"/>
                </a:cubicBezTo>
                <a:cubicBezTo>
                  <a:pt x="726005" y="1143230"/>
                  <a:pt x="1157789" y="1153682"/>
                  <a:pt x="1481349" y="122612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1705714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3991728" y="4980542"/>
            <a:ext cx="1309322" cy="587483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679DA8-8A05-C946-0569-5001AF87D5D1}"/>
              </a:ext>
            </a:extLst>
          </p:cNvPr>
          <p:cNvGrpSpPr/>
          <p:nvPr/>
        </p:nvGrpSpPr>
        <p:grpSpPr>
          <a:xfrm>
            <a:off x="5008752" y="2700102"/>
            <a:ext cx="11468369" cy="2501757"/>
            <a:chOff x="116745" y="2680978"/>
            <a:chExt cx="11468369" cy="25017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D5CB1-F22E-3933-5554-FB04A205229A}"/>
                </a:ext>
              </a:extLst>
            </p:cNvPr>
            <p:cNvSpPr/>
            <p:nvPr/>
          </p:nvSpPr>
          <p:spPr>
            <a:xfrm rot="928624">
              <a:off x="116745" y="4814148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7B353A-FBDA-0A9E-B2DE-7C1275769A4C}"/>
                </a:ext>
              </a:extLst>
            </p:cNvPr>
            <p:cNvSpPr/>
            <p:nvPr/>
          </p:nvSpPr>
          <p:spPr>
            <a:xfrm rot="911655">
              <a:off x="123039" y="2680978"/>
              <a:ext cx="817030" cy="1050415"/>
            </a:xfrm>
            <a:prstGeom prst="rect">
              <a:avLst/>
            </a:prstGeom>
            <a:gradFill>
              <a:gsLst>
                <a:gs pos="83000">
                  <a:srgbClr val="353334"/>
                </a:gs>
                <a:gs pos="0">
                  <a:srgbClr val="2A282A"/>
                </a:gs>
                <a:gs pos="89000">
                  <a:srgbClr val="626057"/>
                </a:gs>
                <a:gs pos="93000">
                  <a:srgbClr val="0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0AA4AA1-D91E-9279-EA68-9294537B01DA}"/>
              </a:ext>
            </a:extLst>
          </p:cNvPr>
          <p:cNvSpPr/>
          <p:nvPr/>
        </p:nvSpPr>
        <p:spPr>
          <a:xfrm rot="928624">
            <a:off x="154437" y="5042515"/>
            <a:ext cx="1080042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C6B2BD-14DA-967E-3C22-B730AF2DAC62}"/>
              </a:ext>
            </a:extLst>
          </p:cNvPr>
          <p:cNvGrpSpPr/>
          <p:nvPr/>
        </p:nvGrpSpPr>
        <p:grpSpPr>
          <a:xfrm rot="900000">
            <a:off x="839526" y="1636888"/>
            <a:ext cx="11224923" cy="3584224"/>
            <a:chOff x="228583" y="2525908"/>
            <a:chExt cx="11224923" cy="35842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7694AB-9509-6E35-D018-BB54A6F20789}"/>
                </a:ext>
              </a:extLst>
            </p:cNvPr>
            <p:cNvSpPr/>
            <p:nvPr/>
          </p:nvSpPr>
          <p:spPr>
            <a:xfrm>
              <a:off x="495046" y="4174070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rapezium 72">
              <a:extLst>
                <a:ext uri="{FF2B5EF4-FFF2-40B4-BE49-F238E27FC236}">
                  <a16:creationId xmlns:a16="http://schemas.microsoft.com/office/drawing/2014/main" id="{17026574-E2F2-A26C-4069-31FC9693314D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AD05349-C0C5-CC3C-BB04-6BE74A3A6906}"/>
                </a:ext>
              </a:extLst>
            </p:cNvPr>
            <p:cNvSpPr/>
            <p:nvPr/>
          </p:nvSpPr>
          <p:spPr>
            <a:xfrm>
              <a:off x="495046" y="369968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28FC44-36B8-A7B4-838A-4D8D76C45FA0}"/>
                </a:ext>
              </a:extLst>
            </p:cNvPr>
            <p:cNvSpPr/>
            <p:nvPr/>
          </p:nvSpPr>
          <p:spPr>
            <a:xfrm>
              <a:off x="495046" y="322530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DECDCB2-0E6A-CC19-7F72-91A1CD57B545}"/>
                </a:ext>
              </a:extLst>
            </p:cNvPr>
            <p:cNvSpPr/>
            <p:nvPr/>
          </p:nvSpPr>
          <p:spPr>
            <a:xfrm>
              <a:off x="495046" y="275091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B62B76-F252-8DFD-60A0-3C631D1C2701}"/>
                </a:ext>
              </a:extLst>
            </p:cNvPr>
            <p:cNvSpPr/>
            <p:nvPr/>
          </p:nvSpPr>
          <p:spPr>
            <a:xfrm>
              <a:off x="1092058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F102CD-0B1B-F3B4-39D4-2CBDA75D1D63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8A99EA-8B05-0CA5-4748-C8904F86E31A}"/>
                </a:ext>
              </a:extLst>
            </p:cNvPr>
            <p:cNvSpPr/>
            <p:nvPr/>
          </p:nvSpPr>
          <p:spPr>
            <a:xfrm>
              <a:off x="5574587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5A0A80D-7480-96A8-90EE-2438887F32D8}"/>
                </a:ext>
              </a:extLst>
            </p:cNvPr>
            <p:cNvSpPr/>
            <p:nvPr/>
          </p:nvSpPr>
          <p:spPr>
            <a:xfrm>
              <a:off x="228585" y="4573450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84AEB0-6093-A13C-4313-AF360CCE20B0}"/>
                </a:ext>
              </a:extLst>
            </p:cNvPr>
            <p:cNvSpPr/>
            <p:nvPr/>
          </p:nvSpPr>
          <p:spPr>
            <a:xfrm>
              <a:off x="228584" y="3549680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9C997F-8651-5A09-773C-F89372F3A664}"/>
                </a:ext>
              </a:extLst>
            </p:cNvPr>
            <p:cNvSpPr/>
            <p:nvPr/>
          </p:nvSpPr>
          <p:spPr>
            <a:xfrm>
              <a:off x="228584" y="2525908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EF5FB6-0E76-5C88-0CCC-5424D9F90506}"/>
                </a:ext>
              </a:extLst>
            </p:cNvPr>
            <p:cNvSpPr/>
            <p:nvPr/>
          </p:nvSpPr>
          <p:spPr>
            <a:xfrm rot="1796737" flipV="1">
              <a:off x="1114295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3BA515-3A59-35F0-AC7B-07C1C4492388}"/>
                </a:ext>
              </a:extLst>
            </p:cNvPr>
            <p:cNvSpPr/>
            <p:nvPr/>
          </p:nvSpPr>
          <p:spPr>
            <a:xfrm rot="1796737" flipV="1">
              <a:off x="6460296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F5F0BF6-BC63-7ACA-B179-157CD6AC9340}"/>
                </a:ext>
              </a:extLst>
            </p:cNvPr>
            <p:cNvSpPr/>
            <p:nvPr/>
          </p:nvSpPr>
          <p:spPr>
            <a:xfrm>
              <a:off x="228583" y="4765254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51E5B06-1051-9BE4-70B2-33439572E8A6}"/>
                </a:ext>
              </a:extLst>
            </p:cNvPr>
            <p:cNvSpPr/>
            <p:nvPr/>
          </p:nvSpPr>
          <p:spPr>
            <a:xfrm>
              <a:off x="5574587" y="4784302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B9349D-62B9-DDD4-20CC-2F4FA5725375}"/>
                </a:ext>
              </a:extLst>
            </p:cNvPr>
            <p:cNvSpPr/>
            <p:nvPr/>
          </p:nvSpPr>
          <p:spPr>
            <a:xfrm>
              <a:off x="10920588" y="4784302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71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1449063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79254" y="2768086"/>
            <a:ext cx="2633696" cy="122612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310" h="1226121">
                <a:moveTo>
                  <a:pt x="2837310" y="708391"/>
                </a:moveTo>
                <a:cubicBezTo>
                  <a:pt x="2837410" y="177581"/>
                  <a:pt x="1295452" y="75459"/>
                  <a:pt x="585009" y="5882"/>
                </a:cubicBezTo>
                <a:cubicBezTo>
                  <a:pt x="-125434" y="-63695"/>
                  <a:pt x="-144763" y="500510"/>
                  <a:pt x="290621" y="821870"/>
                </a:cubicBezTo>
                <a:cubicBezTo>
                  <a:pt x="726005" y="1143230"/>
                  <a:pt x="1157789" y="1153682"/>
                  <a:pt x="1481349" y="122612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1705714" y="5511114"/>
            <a:ext cx="5004005" cy="13468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AA4AA1-D91E-9279-EA68-9294537B01DA}"/>
              </a:ext>
            </a:extLst>
          </p:cNvPr>
          <p:cNvSpPr/>
          <p:nvPr/>
        </p:nvSpPr>
        <p:spPr>
          <a:xfrm rot="928624">
            <a:off x="154437" y="5042515"/>
            <a:ext cx="1080042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3991728" y="4980542"/>
            <a:ext cx="1309322" cy="587483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679DA8-8A05-C946-0569-5001AF87D5D1}"/>
              </a:ext>
            </a:extLst>
          </p:cNvPr>
          <p:cNvGrpSpPr/>
          <p:nvPr/>
        </p:nvGrpSpPr>
        <p:grpSpPr>
          <a:xfrm>
            <a:off x="79254" y="4160616"/>
            <a:ext cx="11468369" cy="2501757"/>
            <a:chOff x="116745" y="2680978"/>
            <a:chExt cx="11468369" cy="25017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D5CB1-F22E-3933-5554-FB04A205229A}"/>
                </a:ext>
              </a:extLst>
            </p:cNvPr>
            <p:cNvSpPr/>
            <p:nvPr/>
          </p:nvSpPr>
          <p:spPr>
            <a:xfrm rot="928624">
              <a:off x="116745" y="4814148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7B353A-FBDA-0A9E-B2DE-7C1275769A4C}"/>
                </a:ext>
              </a:extLst>
            </p:cNvPr>
            <p:cNvSpPr/>
            <p:nvPr/>
          </p:nvSpPr>
          <p:spPr>
            <a:xfrm rot="911655">
              <a:off x="123039" y="2680978"/>
              <a:ext cx="817030" cy="1050415"/>
            </a:xfrm>
            <a:prstGeom prst="rect">
              <a:avLst/>
            </a:prstGeom>
            <a:gradFill>
              <a:gsLst>
                <a:gs pos="83000">
                  <a:srgbClr val="353334"/>
                </a:gs>
                <a:gs pos="0">
                  <a:srgbClr val="2A282A"/>
                </a:gs>
                <a:gs pos="89000">
                  <a:srgbClr val="626057"/>
                </a:gs>
                <a:gs pos="93000">
                  <a:srgbClr val="0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B0D302-AD25-CD2D-B638-03C460204F7B}"/>
              </a:ext>
            </a:extLst>
          </p:cNvPr>
          <p:cNvGrpSpPr/>
          <p:nvPr/>
        </p:nvGrpSpPr>
        <p:grpSpPr>
          <a:xfrm rot="894106">
            <a:off x="366252" y="2060047"/>
            <a:ext cx="11734831" cy="2241755"/>
            <a:chOff x="228585" y="2525908"/>
            <a:chExt cx="11734831" cy="22417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F28AD-B2FC-4157-9D1C-1662971F6D63}"/>
                </a:ext>
              </a:extLst>
            </p:cNvPr>
            <p:cNvSpPr/>
            <p:nvPr/>
          </p:nvSpPr>
          <p:spPr>
            <a:xfrm>
              <a:off x="495046" y="4174070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rapezium 41">
              <a:extLst>
                <a:ext uri="{FF2B5EF4-FFF2-40B4-BE49-F238E27FC236}">
                  <a16:creationId xmlns:a16="http://schemas.microsoft.com/office/drawing/2014/main" id="{57D30793-2D8C-DCCD-7517-285F01F6F8D3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B9B5CA-0191-EC3A-7379-C96E22A3F4FF}"/>
                </a:ext>
              </a:extLst>
            </p:cNvPr>
            <p:cNvSpPr/>
            <p:nvPr/>
          </p:nvSpPr>
          <p:spPr>
            <a:xfrm>
              <a:off x="495046" y="369968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BD941F-FAE5-8534-ED08-53A8BEE89FCC}"/>
                </a:ext>
              </a:extLst>
            </p:cNvPr>
            <p:cNvSpPr/>
            <p:nvPr/>
          </p:nvSpPr>
          <p:spPr>
            <a:xfrm>
              <a:off x="495046" y="3225301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3DD819-457A-A6C8-1E3D-C1A3B4906750}"/>
                </a:ext>
              </a:extLst>
            </p:cNvPr>
            <p:cNvSpPr/>
            <p:nvPr/>
          </p:nvSpPr>
          <p:spPr>
            <a:xfrm>
              <a:off x="495046" y="275091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1247F-2915-00FA-D534-833B5448196F}"/>
                </a:ext>
              </a:extLst>
            </p:cNvPr>
            <p:cNvSpPr/>
            <p:nvPr/>
          </p:nvSpPr>
          <p:spPr>
            <a:xfrm>
              <a:off x="1143049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906D4-15B7-B7F5-B2F1-42902D3C7EFE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09B146-9344-6B93-5ECA-E5AC5CB104DA}"/>
                </a:ext>
              </a:extLst>
            </p:cNvPr>
            <p:cNvSpPr/>
            <p:nvPr/>
          </p:nvSpPr>
          <p:spPr>
            <a:xfrm>
              <a:off x="5829543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9E9BBB-D3B9-74EC-BF51-3EDE432D5D9E}"/>
                </a:ext>
              </a:extLst>
            </p:cNvPr>
            <p:cNvSpPr/>
            <p:nvPr/>
          </p:nvSpPr>
          <p:spPr>
            <a:xfrm>
              <a:off x="228586" y="457345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4DA3209-5DB9-3988-5FA6-094585B67412}"/>
                </a:ext>
              </a:extLst>
            </p:cNvPr>
            <p:cNvSpPr/>
            <p:nvPr/>
          </p:nvSpPr>
          <p:spPr>
            <a:xfrm>
              <a:off x="228585" y="354968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E375DA-184B-14DB-7360-68209D06F347}"/>
                </a:ext>
              </a:extLst>
            </p:cNvPr>
            <p:cNvSpPr/>
            <p:nvPr/>
          </p:nvSpPr>
          <p:spPr>
            <a:xfrm>
              <a:off x="228585" y="2525908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373BC-B8C9-F345-E470-0EECE2595A8F}"/>
                </a:ext>
              </a:extLst>
            </p:cNvPr>
            <p:cNvSpPr/>
            <p:nvPr/>
          </p:nvSpPr>
          <p:spPr>
            <a:xfrm rot="1796737" flipV="1">
              <a:off x="1241773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77439B-B69C-2C49-AF9D-C69C5C98BBFB}"/>
                </a:ext>
              </a:extLst>
            </p:cNvPr>
            <p:cNvSpPr/>
            <p:nvPr/>
          </p:nvSpPr>
          <p:spPr>
            <a:xfrm rot="1796737" flipV="1">
              <a:off x="6842729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37322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4B76FF5-A55D-4320-8717-2AAD29D30A41}"/>
              </a:ext>
            </a:extLst>
          </p:cNvPr>
          <p:cNvGrpSpPr/>
          <p:nvPr/>
        </p:nvGrpSpPr>
        <p:grpSpPr>
          <a:xfrm>
            <a:off x="228583" y="1490893"/>
            <a:ext cx="11963417" cy="3595535"/>
            <a:chOff x="228583" y="1490893"/>
            <a:chExt cx="11963417" cy="35955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7C52AA-BFB9-C96E-C8CC-1747DD5E926D}"/>
                </a:ext>
              </a:extLst>
            </p:cNvPr>
            <p:cNvSpPr/>
            <p:nvPr/>
          </p:nvSpPr>
          <p:spPr>
            <a:xfrm>
              <a:off x="228584" y="3683104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CCD686-2B5D-EF90-CB46-15CA43CD0BC5}"/>
                </a:ext>
              </a:extLst>
            </p:cNvPr>
            <p:cNvSpPr/>
            <p:nvPr/>
          </p:nvSpPr>
          <p:spPr>
            <a:xfrm>
              <a:off x="5574588" y="3702152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83E1D2-08F5-0A5F-C988-69625AA66DCA}"/>
                </a:ext>
              </a:extLst>
            </p:cNvPr>
            <p:cNvSpPr/>
            <p:nvPr/>
          </p:nvSpPr>
          <p:spPr>
            <a:xfrm>
              <a:off x="10920589" y="3702152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7F57F6-E9E8-0D95-FDE9-D8AE8EC190F9}"/>
                </a:ext>
              </a:extLst>
            </p:cNvPr>
            <p:cNvSpPr/>
            <p:nvPr/>
          </p:nvSpPr>
          <p:spPr>
            <a:xfrm>
              <a:off x="495047" y="3139055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39B6249D-5107-B5B9-851C-2A9AF6DF45BA}"/>
                </a:ext>
              </a:extLst>
            </p:cNvPr>
            <p:cNvSpPr/>
            <p:nvPr/>
          </p:nvSpPr>
          <p:spPr>
            <a:xfrm flipV="1">
              <a:off x="1744528" y="225416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79378A-107B-3D7B-6A16-B463DC2372B8}"/>
                </a:ext>
              </a:extLst>
            </p:cNvPr>
            <p:cNvSpPr/>
            <p:nvPr/>
          </p:nvSpPr>
          <p:spPr>
            <a:xfrm>
              <a:off x="495047" y="266467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A1C1DB-5AE8-A62D-4C6F-38CD2B120DA1}"/>
                </a:ext>
              </a:extLst>
            </p:cNvPr>
            <p:cNvSpPr/>
            <p:nvPr/>
          </p:nvSpPr>
          <p:spPr>
            <a:xfrm>
              <a:off x="495047" y="219028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4BE2E-D550-2EB4-87BC-A69C00DBA88E}"/>
                </a:ext>
              </a:extLst>
            </p:cNvPr>
            <p:cNvSpPr/>
            <p:nvPr/>
          </p:nvSpPr>
          <p:spPr>
            <a:xfrm>
              <a:off x="495047" y="171590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D4B9FF-BBF2-BF5E-988C-B86C7208B565}"/>
                </a:ext>
              </a:extLst>
            </p:cNvPr>
            <p:cNvSpPr/>
            <p:nvPr/>
          </p:nvSpPr>
          <p:spPr>
            <a:xfrm>
              <a:off x="10920589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80C0E0-58BA-34A6-285F-625EFC0D2C5D}"/>
                </a:ext>
              </a:extLst>
            </p:cNvPr>
            <p:cNvSpPr/>
            <p:nvPr/>
          </p:nvSpPr>
          <p:spPr>
            <a:xfrm>
              <a:off x="228587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C4D20-64A8-92CC-263E-995529F57D09}"/>
                </a:ext>
              </a:extLst>
            </p:cNvPr>
            <p:cNvSpPr/>
            <p:nvPr/>
          </p:nvSpPr>
          <p:spPr>
            <a:xfrm>
              <a:off x="5574588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6A3D83-79E1-851E-6A78-8FCB92578C13}"/>
                </a:ext>
              </a:extLst>
            </p:cNvPr>
            <p:cNvSpPr/>
            <p:nvPr/>
          </p:nvSpPr>
          <p:spPr>
            <a:xfrm>
              <a:off x="228586" y="3544571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06F33-79CD-EC5D-4C49-E7C988306B83}"/>
                </a:ext>
              </a:extLst>
            </p:cNvPr>
            <p:cNvSpPr/>
            <p:nvPr/>
          </p:nvSpPr>
          <p:spPr>
            <a:xfrm>
              <a:off x="228585" y="2514665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1BDD6F-6463-E0C9-87A5-94D4B2DEEEF3}"/>
                </a:ext>
              </a:extLst>
            </p:cNvPr>
            <p:cNvSpPr/>
            <p:nvPr/>
          </p:nvSpPr>
          <p:spPr>
            <a:xfrm>
              <a:off x="228585" y="1490893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D45D2-BD89-BB07-BAB9-D3E9C8A03F44}"/>
                </a:ext>
              </a:extLst>
            </p:cNvPr>
            <p:cNvSpPr/>
            <p:nvPr/>
          </p:nvSpPr>
          <p:spPr>
            <a:xfrm rot="1796737" flipV="1">
              <a:off x="1114296" y="2515414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E0541-A9B3-B2DC-0115-56804A11E4E5}"/>
                </a:ext>
              </a:extLst>
            </p:cNvPr>
            <p:cNvSpPr/>
            <p:nvPr/>
          </p:nvSpPr>
          <p:spPr>
            <a:xfrm rot="1796737" flipV="1">
              <a:off x="6460297" y="2565470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EF0ED5-13C5-58FA-4DFA-D0EFA5CA4FEB}"/>
                </a:ext>
              </a:extLst>
            </p:cNvPr>
            <p:cNvSpPr/>
            <p:nvPr/>
          </p:nvSpPr>
          <p:spPr>
            <a:xfrm>
              <a:off x="228583" y="4660904"/>
              <a:ext cx="11963417" cy="425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O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      DigiWells  HDD22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6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8E24A2-5057-925C-1ABF-8D417C567A64}"/>
              </a:ext>
            </a:extLst>
          </p:cNvPr>
          <p:cNvGrpSpPr/>
          <p:nvPr/>
        </p:nvGrpSpPr>
        <p:grpSpPr>
          <a:xfrm>
            <a:off x="228585" y="2525908"/>
            <a:ext cx="11734831" cy="2241755"/>
            <a:chOff x="228585" y="2525908"/>
            <a:chExt cx="11734831" cy="22417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7F57F6-E9E8-0D95-FDE9-D8AE8EC190F9}"/>
                </a:ext>
              </a:extLst>
            </p:cNvPr>
            <p:cNvSpPr/>
            <p:nvPr/>
          </p:nvSpPr>
          <p:spPr>
            <a:xfrm>
              <a:off x="495046" y="4174070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39B6249D-5107-B5B9-851C-2A9AF6DF45BA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79378A-107B-3D7B-6A16-B463DC2372B8}"/>
                </a:ext>
              </a:extLst>
            </p:cNvPr>
            <p:cNvSpPr/>
            <p:nvPr/>
          </p:nvSpPr>
          <p:spPr>
            <a:xfrm>
              <a:off x="495046" y="369968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A1C1DB-5AE8-A62D-4C6F-38CD2B120DA1}"/>
                </a:ext>
              </a:extLst>
            </p:cNvPr>
            <p:cNvSpPr/>
            <p:nvPr/>
          </p:nvSpPr>
          <p:spPr>
            <a:xfrm>
              <a:off x="495046" y="3225301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4BE2E-D550-2EB4-87BC-A69C00DBA88E}"/>
                </a:ext>
              </a:extLst>
            </p:cNvPr>
            <p:cNvSpPr/>
            <p:nvPr/>
          </p:nvSpPr>
          <p:spPr>
            <a:xfrm>
              <a:off x="495046" y="275091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D4B9FF-BBF2-BF5E-988C-B86C7208B565}"/>
                </a:ext>
              </a:extLst>
            </p:cNvPr>
            <p:cNvSpPr/>
            <p:nvPr/>
          </p:nvSpPr>
          <p:spPr>
            <a:xfrm>
              <a:off x="1143049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80C0E0-58BA-34A6-285F-625EFC0D2C5D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C4D20-64A8-92CC-263E-995529F57D09}"/>
                </a:ext>
              </a:extLst>
            </p:cNvPr>
            <p:cNvSpPr/>
            <p:nvPr/>
          </p:nvSpPr>
          <p:spPr>
            <a:xfrm>
              <a:off x="5829543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6A3D83-79E1-851E-6A78-8FCB92578C13}"/>
                </a:ext>
              </a:extLst>
            </p:cNvPr>
            <p:cNvSpPr/>
            <p:nvPr/>
          </p:nvSpPr>
          <p:spPr>
            <a:xfrm>
              <a:off x="228586" y="457345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06F33-79CD-EC5D-4C49-E7C988306B83}"/>
                </a:ext>
              </a:extLst>
            </p:cNvPr>
            <p:cNvSpPr/>
            <p:nvPr/>
          </p:nvSpPr>
          <p:spPr>
            <a:xfrm>
              <a:off x="228585" y="354968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1BDD6F-6463-E0C9-87A5-94D4B2DEEEF3}"/>
                </a:ext>
              </a:extLst>
            </p:cNvPr>
            <p:cNvSpPr/>
            <p:nvPr/>
          </p:nvSpPr>
          <p:spPr>
            <a:xfrm>
              <a:off x="228585" y="2525908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D45D2-BD89-BB07-BAB9-D3E9C8A03F44}"/>
                </a:ext>
              </a:extLst>
            </p:cNvPr>
            <p:cNvSpPr/>
            <p:nvPr/>
          </p:nvSpPr>
          <p:spPr>
            <a:xfrm rot="1796737" flipV="1">
              <a:off x="1241773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E0541-A9B3-B2DC-0115-56804A11E4E5}"/>
                </a:ext>
              </a:extLst>
            </p:cNvPr>
            <p:cNvSpPr/>
            <p:nvPr/>
          </p:nvSpPr>
          <p:spPr>
            <a:xfrm rot="1796737" flipV="1">
              <a:off x="6842729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17665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23</Words>
  <Application>Microsoft Macintosh PowerPoint</Application>
  <PresentationFormat>Widescreen</PresentationFormat>
  <Paragraphs>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2</cp:revision>
  <dcterms:created xsi:type="dcterms:W3CDTF">2022-07-08T17:50:57Z</dcterms:created>
  <dcterms:modified xsi:type="dcterms:W3CDTF">2022-07-09T08:54:08Z</dcterms:modified>
</cp:coreProperties>
</file>