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A5DB-B8F3-01E2-3F19-E506FF28B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E1FC3-819E-CB9F-77C8-D975C2845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724C-E2FF-0EBE-EF74-B61ABFC3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B7FD-FE60-862B-5DBF-AA6BC0D4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C1D6-AC5F-7F78-57C6-CD9D6290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2151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B258-4801-079A-CC86-536D3E78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D21D2-F49E-F357-27A5-770D302D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3B52-F970-D896-446C-32B9339D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C3FA-2721-3777-2B5D-B69F4000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A0E47-F3D4-DA8A-BE1C-8F2FD26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0995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11015-D125-4330-41E8-725259A19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AAEAA-8F9C-CC36-9557-F18ECB59F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A19F-403E-B933-FDC7-FC5DC177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9178-F506-6973-4F58-202C26B3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EABF-BE53-C59F-5EA1-C111A077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700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95BE-A2E8-6854-4FBB-F2A3F48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3620-0C19-5308-74DE-ABA6FF1B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405F-2470-2306-5846-E6753057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5429-2BAD-4FC3-9FC2-8F13F999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99AB-E739-6751-2046-780AB0BF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639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3734-9C07-B7AE-F3F2-B7E1F4DC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F1B4F-786C-A592-6187-F3E1DAC02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691F3-5048-287D-7D5F-7224FA76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328B-CE09-3ECD-CF23-1FEF7FEB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639D-636D-9F85-D51C-6040027E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192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EE9-0C2E-A734-6A7B-C73762E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4D02-5B49-775A-4922-CF2F6E57B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EEFC0-B617-2B1E-350F-D37BB4DDA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2219B-2CA0-48DE-DF82-B69E343A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3E7E5-FBF8-22EA-26ED-B55A429D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A06C-61F0-2706-4590-0E19853C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561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051-E96E-8B40-994D-FCD00930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B0F3-C262-9C49-630A-5B85DDBBC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F5B6-B9A1-2951-4910-9D0BFF5B1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7E29D-1745-2BAB-1D79-13A8C028B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E7154-2744-961F-53DA-AB5AE3A8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72E45-9D21-699A-4BB0-B6CC53AB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28261-6B0A-F032-8B99-C15F4312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B5BE0-6333-41B9-DE8D-4CE6CBF7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529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7018-D343-D226-CB6C-E4C68484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69F96-CF1E-1D5D-F47B-EBEB899A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DBE65-12E8-AEF6-A941-EFA6CBE0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99134-7AF7-6A9C-CED4-62165DAC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94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C4214-ED9E-85AC-DD76-2E80AC56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0750B-D806-B24B-2BDA-3E13FA6B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EFAAB-3D3F-9E36-11A8-73FFA753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348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1DB6-76B3-01F1-7F5A-503C20C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B88F-C890-0F7F-8DC5-F95C8D3F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21E6A-29E7-E1E9-94E0-FA06B8C5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1F194-F6C9-F546-FFFC-51041AEA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5D058-A865-C47E-8C6A-579B8E40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9744-7857-9AD8-C168-B79EE8A5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5908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9204-4366-A77A-CA29-89DA8B11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F2870-DE38-CFA8-3A54-C6280EB36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5BA92-DDDD-84F1-5560-82D61609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708AC-D41E-FDDD-DC2D-9849EA73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91260-1433-DC4E-900F-C0BB677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9717D-75E7-FC72-6033-B8CD4660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5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6CE81-8F85-6983-0B1B-5D33322D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B2920-2FE5-779F-D9F9-21BA910FF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0A8A-2BAD-D743-C98E-88B076C59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F818-DFB4-2D43-ACE9-BA535D146252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106A-17C1-0B00-3E91-9DF59DB3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C583-42F9-3FBD-EC35-3FDEBFC42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9607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927DFB2-7FBD-5564-2F41-ADC72F25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50800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224769-30BE-F194-7CCC-131E52A04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5080000"/>
            <a:ext cx="7874000" cy="1155700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AEE31793-2A02-9B2B-E34E-5DE8EC91CDA5}"/>
              </a:ext>
            </a:extLst>
          </p:cNvPr>
          <p:cNvSpPr/>
          <p:nvPr/>
        </p:nvSpPr>
        <p:spPr>
          <a:xfrm>
            <a:off x="7821080" y="194545"/>
            <a:ext cx="1603424" cy="404012"/>
          </a:xfrm>
          <a:prstGeom prst="wedgeRectCallout">
            <a:avLst>
              <a:gd name="adj1" fmla="val 32476"/>
              <a:gd name="adj2" fmla="val 126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Drilling target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D2FDAAAB-79D1-5B8B-5299-2D43F767AE32}"/>
              </a:ext>
            </a:extLst>
          </p:cNvPr>
          <p:cNvSpPr/>
          <p:nvPr/>
        </p:nvSpPr>
        <p:spPr>
          <a:xfrm>
            <a:off x="2648404" y="194545"/>
            <a:ext cx="1603424" cy="404012"/>
          </a:xfrm>
          <a:prstGeom prst="wedgeRectCallout">
            <a:avLst>
              <a:gd name="adj1" fmla="val -61744"/>
              <a:gd name="adj2" fmla="val 200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Starting point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6159F8D8-733F-D9E7-FD3D-7A8CDE5714F6}"/>
              </a:ext>
            </a:extLst>
          </p:cNvPr>
          <p:cNvSpPr/>
          <p:nvPr/>
        </p:nvSpPr>
        <p:spPr>
          <a:xfrm>
            <a:off x="3953743" y="4133754"/>
            <a:ext cx="1603424" cy="646968"/>
          </a:xfrm>
          <a:prstGeom prst="wedgeRectCallout">
            <a:avLst>
              <a:gd name="adj1" fmla="val 48593"/>
              <a:gd name="adj2" fmla="val -13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Bit direction (aka bias)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DAE20F0-3580-12E8-E050-9A835F14BCCD}"/>
              </a:ext>
            </a:extLst>
          </p:cNvPr>
          <p:cNvSpPr/>
          <p:nvPr/>
        </p:nvSpPr>
        <p:spPr>
          <a:xfrm>
            <a:off x="6423198" y="4133754"/>
            <a:ext cx="1603424" cy="646968"/>
          </a:xfrm>
          <a:prstGeom prst="wedgeRectCallout">
            <a:avLst>
              <a:gd name="adj1" fmla="val -65463"/>
              <a:gd name="adj2" fmla="val -4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Steering limit indiction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8BDBD27D-FBE2-66EB-B6B2-76B74EDC9405}"/>
              </a:ext>
            </a:extLst>
          </p:cNvPr>
          <p:cNvSpPr/>
          <p:nvPr/>
        </p:nvSpPr>
        <p:spPr>
          <a:xfrm>
            <a:off x="5720833" y="1630016"/>
            <a:ext cx="1603424" cy="411821"/>
          </a:xfrm>
          <a:prstGeom prst="wedgeRectCallout">
            <a:avLst>
              <a:gd name="adj1" fmla="val -69182"/>
              <a:gd name="adj2" fmla="val 48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Visible boulder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F272E083-7B2C-F17B-AC68-384AA834D33C}"/>
              </a:ext>
            </a:extLst>
          </p:cNvPr>
          <p:cNvSpPr/>
          <p:nvPr/>
        </p:nvSpPr>
        <p:spPr>
          <a:xfrm>
            <a:off x="10062731" y="2126974"/>
            <a:ext cx="1468960" cy="2087217"/>
          </a:xfrm>
          <a:prstGeom prst="wedgeRectCallout">
            <a:avLst>
              <a:gd name="adj1" fmla="val -87931"/>
              <a:gd name="adj2" fmla="val -29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Reflected soundwaves identify the position of the boulders closest to the surface</a:t>
            </a:r>
            <a:endParaRPr lang="en-NO" dirty="0"/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7A27FF35-9EBC-07CF-3477-D7DE8F48ABA0}"/>
              </a:ext>
            </a:extLst>
          </p:cNvPr>
          <p:cNvSpPr/>
          <p:nvPr/>
        </p:nvSpPr>
        <p:spPr>
          <a:xfrm>
            <a:off x="690040" y="2126974"/>
            <a:ext cx="1468960" cy="2087217"/>
          </a:xfrm>
          <a:prstGeom prst="wedgeRectCallout">
            <a:avLst>
              <a:gd name="adj1" fmla="val 138057"/>
              <a:gd name="adj2" fmla="val -3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instruments near drill bit remove </a:t>
            </a:r>
            <a:br>
              <a:rPr lang="en-US" dirty="0"/>
            </a:br>
            <a:r>
              <a:rPr lang="en-US" dirty="0"/>
              <a:t>the Fog of uncertainty</a:t>
            </a:r>
            <a:endParaRPr lang="en-NO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953B94-83C4-58E5-268B-09E24648F0CA}"/>
              </a:ext>
            </a:extLst>
          </p:cNvPr>
          <p:cNvSpPr/>
          <p:nvPr/>
        </p:nvSpPr>
        <p:spPr>
          <a:xfrm>
            <a:off x="4289465" y="2540000"/>
            <a:ext cx="1431368" cy="367646"/>
          </a:xfrm>
          <a:prstGeom prst="wedgeRectCallout">
            <a:avLst>
              <a:gd name="adj1" fmla="val -20151"/>
              <a:gd name="adj2" fmla="val 129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Current well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3F22C2BE-EFEC-43D0-87B5-11DFFCB9EEFB}"/>
              </a:ext>
            </a:extLst>
          </p:cNvPr>
          <p:cNvSpPr/>
          <p:nvPr/>
        </p:nvSpPr>
        <p:spPr>
          <a:xfrm>
            <a:off x="2315731" y="4030368"/>
            <a:ext cx="1511012" cy="367646"/>
          </a:xfrm>
          <a:prstGeom prst="wedgeRectCallout">
            <a:avLst>
              <a:gd name="adj1" fmla="val 27659"/>
              <a:gd name="adj2" fmla="val -249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Old side-track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12AE156F-B4DB-1453-9754-ECD35C0BFAD5}"/>
              </a:ext>
            </a:extLst>
          </p:cNvPr>
          <p:cNvSpPr/>
          <p:nvPr/>
        </p:nvSpPr>
        <p:spPr>
          <a:xfrm>
            <a:off x="5096878" y="5761986"/>
            <a:ext cx="1920147" cy="830750"/>
          </a:xfrm>
          <a:prstGeom prst="wedgeRectCallout">
            <a:avLst>
              <a:gd name="adj1" fmla="val -46670"/>
              <a:gd name="adj2" fmla="val -78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Pause and go back to drill in different direction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43B9AD8E-E3EA-3C48-4A24-0A60925040D4}"/>
              </a:ext>
            </a:extLst>
          </p:cNvPr>
          <p:cNvSpPr/>
          <p:nvPr/>
        </p:nvSpPr>
        <p:spPr>
          <a:xfrm>
            <a:off x="7180958" y="5768331"/>
            <a:ext cx="1920147" cy="830750"/>
          </a:xfrm>
          <a:prstGeom prst="wedgeRectCallout">
            <a:avLst>
              <a:gd name="adj1" fmla="val -77210"/>
              <a:gd name="adj2" fmla="val -78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Change drilling direction </a:t>
            </a:r>
            <a:br>
              <a:rPr lang="en-NO" dirty="0"/>
            </a:br>
            <a:r>
              <a:rPr lang="en-NO" dirty="0"/>
              <a:t>in real-time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D2E9732F-B5E2-59AE-B48C-31872DAA1269}"/>
              </a:ext>
            </a:extLst>
          </p:cNvPr>
          <p:cNvSpPr/>
          <p:nvPr/>
        </p:nvSpPr>
        <p:spPr>
          <a:xfrm>
            <a:off x="9424504" y="5761986"/>
            <a:ext cx="2034517" cy="830750"/>
          </a:xfrm>
          <a:prstGeom prst="wedgeRectCallout">
            <a:avLst>
              <a:gd name="adj1" fmla="val -65305"/>
              <a:gd name="adj2" fmla="val -86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</a:t>
            </a:r>
            <a:r>
              <a:rPr lang="en-GB" dirty="0"/>
              <a:t>o</a:t>
            </a:r>
            <a:r>
              <a:rPr lang="en-NO" dirty="0"/>
              <a:t>w much the bit resists the turns, %</a:t>
            </a:r>
          </a:p>
        </p:txBody>
      </p:sp>
    </p:spTree>
    <p:extLst>
      <p:ext uri="{BB962C8B-B14F-4D97-AF65-F5344CB8AC3E}">
        <p14:creationId xmlns:p14="http://schemas.microsoft.com/office/powerpoint/2010/main" val="372828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1</cp:revision>
  <dcterms:created xsi:type="dcterms:W3CDTF">2022-07-08T08:30:48Z</dcterms:created>
  <dcterms:modified xsi:type="dcterms:W3CDTF">2022-07-08T08:47:55Z</dcterms:modified>
</cp:coreProperties>
</file>