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9640-E986-4F59-9B80-C70A909501FE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4CDC-7D3B-47EA-B95D-1CD597F5E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4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9640-E986-4F59-9B80-C70A909501FE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4CDC-7D3B-47EA-B95D-1CD597F5E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6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9640-E986-4F59-9B80-C70A909501FE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4CDC-7D3B-47EA-B95D-1CD597F5E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1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9640-E986-4F59-9B80-C70A909501FE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4CDC-7D3B-47EA-B95D-1CD597F5E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3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9640-E986-4F59-9B80-C70A909501FE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4CDC-7D3B-47EA-B95D-1CD597F5E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5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9640-E986-4F59-9B80-C70A909501FE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4CDC-7D3B-47EA-B95D-1CD597F5E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2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9640-E986-4F59-9B80-C70A909501FE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4CDC-7D3B-47EA-B95D-1CD597F5E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9640-E986-4F59-9B80-C70A909501FE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4CDC-7D3B-47EA-B95D-1CD597F5E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9640-E986-4F59-9B80-C70A909501FE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4CDC-7D3B-47EA-B95D-1CD597F5E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4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9640-E986-4F59-9B80-C70A909501FE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4CDC-7D3B-47EA-B95D-1CD597F5E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0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9640-E986-4F59-9B80-C70A909501FE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4CDC-7D3B-47EA-B95D-1CD597F5E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3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19640-E986-4F59-9B80-C70A909501FE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E4CDC-7D3B-47EA-B95D-1CD597F5E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4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5791200" y="609600"/>
            <a:ext cx="2819400" cy="38422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19800" y="1395558"/>
            <a:ext cx="2286000" cy="25668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447503" y="2042072"/>
            <a:ext cx="1447800" cy="5927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257003" y="2927414"/>
            <a:ext cx="1828800" cy="709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73368" y="3282137"/>
            <a:ext cx="1247467" cy="2538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52400" y="609600"/>
            <a:ext cx="5181600" cy="548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28600" y="4267200"/>
            <a:ext cx="4876800" cy="1676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1000" y="1395558"/>
            <a:ext cx="3352800" cy="24144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7700" y="1976368"/>
            <a:ext cx="18288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3368" y="2672366"/>
            <a:ext cx="12954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609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&lt;device&gt;: User Computer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39555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&lt;execution environment&gt;: OSU!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9233" y="2658820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osu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9763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information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2887" y="5563813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&lt;execution environment&gt;: BeatMapGenerator.exe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19800" y="65689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&lt;device&gt;: OSU! Server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137343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&lt;website&gt;: OSU!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48400" y="2889664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Beat Map Library/Database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38900" y="197391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information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7" idx="3"/>
            <a:endCxn id="12" idx="1"/>
          </p:cNvCxnSpPr>
          <p:nvPr/>
        </p:nvCxnSpPr>
        <p:spPr>
          <a:xfrm>
            <a:off x="2438400" y="2161034"/>
            <a:ext cx="4000500" cy="1360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2" idx="3"/>
            <a:endCxn id="11" idx="1"/>
          </p:cNvCxnSpPr>
          <p:nvPr/>
        </p:nvCxnSpPr>
        <p:spPr>
          <a:xfrm>
            <a:off x="2068768" y="2857032"/>
            <a:ext cx="4179632" cy="3557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821300" y="3212831"/>
            <a:ext cx="1247468" cy="3492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821301" y="3202547"/>
            <a:ext cx="119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Music file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71" idx="2"/>
            <a:endCxn id="85" idx="0"/>
          </p:cNvCxnSpPr>
          <p:nvPr/>
        </p:nvCxnSpPr>
        <p:spPr>
          <a:xfrm flipH="1">
            <a:off x="1421068" y="3562117"/>
            <a:ext cx="23966" cy="13586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886200" y="188684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OSU! Protocol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886200" y="267897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OSU! Protocol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368401" y="4920734"/>
            <a:ext cx="20574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16334" y="4920734"/>
            <a:ext cx="200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Audio Interpreter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2781300" y="4962521"/>
            <a:ext cx="20574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2781300" y="492073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Beat Map Generator</a:t>
            </a:r>
            <a:endParaRPr lang="en-US" dirty="0"/>
          </a:p>
        </p:txBody>
      </p:sp>
      <p:cxnSp>
        <p:nvCxnSpPr>
          <p:cNvPr id="93" name="Straight Arrow Connector 92"/>
          <p:cNvCxnSpPr>
            <a:stCxn id="85" idx="3"/>
            <a:endCxn id="86" idx="1"/>
          </p:cNvCxnSpPr>
          <p:nvPr/>
        </p:nvCxnSpPr>
        <p:spPr>
          <a:xfrm>
            <a:off x="2425801" y="5105400"/>
            <a:ext cx="35549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6" idx="0"/>
            <a:endCxn id="22" idx="3"/>
          </p:cNvCxnSpPr>
          <p:nvPr/>
        </p:nvCxnSpPr>
        <p:spPr>
          <a:xfrm flipH="1" flipV="1">
            <a:off x="2068768" y="2857032"/>
            <a:ext cx="1817432" cy="20637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08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50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5</cp:revision>
  <dcterms:created xsi:type="dcterms:W3CDTF">2015-03-19T01:26:53Z</dcterms:created>
  <dcterms:modified xsi:type="dcterms:W3CDTF">2015-03-19T02:24:29Z</dcterms:modified>
</cp:coreProperties>
</file>