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57" r:id="rId4"/>
    <p:sldId id="259" r:id="rId5"/>
  </p:sldIdLst>
  <p:sldSz cx="12192000" cy="6858000"/>
  <p:notesSz cx="6858000" cy="9144000"/>
  <p:defaultTextStyle>
    <a:defPPr>
      <a:defRPr lang="az-Lat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28778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325630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3277897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676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1126841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4"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1447511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4"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735391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2476029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263434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401242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311504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110539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8" name="Footer Placeholder 7"/>
          <p:cNvSpPr>
            <a:spLocks noGrp="1"/>
          </p:cNvSpPr>
          <p:nvPr>
            <p:ph type="ftr" sz="quarter" idx="11"/>
          </p:nvPr>
        </p:nvSpPr>
        <p:spPr/>
        <p:txBody>
          <a:bodyPr/>
          <a:lstStyle/>
          <a:p>
            <a:endParaRPr lang="az-Latn-AZ"/>
          </a:p>
        </p:txBody>
      </p:sp>
      <p:sp>
        <p:nvSpPr>
          <p:cNvPr id="9" name="Slide Number Placeholder 8"/>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324189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3"/>
          <p:cNvSpPr>
            <a:spLocks noGrp="1"/>
          </p:cNvSpPr>
          <p:nvPr>
            <p:ph type="ftr" sz="quarter" idx="11"/>
          </p:nvPr>
        </p:nvSpPr>
        <p:spPr/>
        <p:txBody>
          <a:bodyPr/>
          <a:lstStyle/>
          <a:p>
            <a:endParaRPr lang="az-Latn-AZ"/>
          </a:p>
        </p:txBody>
      </p:sp>
      <p:sp>
        <p:nvSpPr>
          <p:cNvPr id="6" name="Slide Number Placeholder 4"/>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23967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2"/>
          <p:cNvSpPr>
            <a:spLocks noGrp="1"/>
          </p:cNvSpPr>
          <p:nvPr>
            <p:ph type="ftr" sz="quarter" idx="11"/>
          </p:nvPr>
        </p:nvSpPr>
        <p:spPr/>
        <p:txBody>
          <a:bodyPr/>
          <a:lstStyle/>
          <a:p>
            <a:endParaRPr lang="az-Latn-AZ"/>
          </a:p>
        </p:txBody>
      </p:sp>
      <p:sp>
        <p:nvSpPr>
          <p:cNvPr id="6" name="Slide Number Placeholder 3"/>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298774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5" name="Footer Placeholder 5"/>
          <p:cNvSpPr>
            <a:spLocks noGrp="1"/>
          </p:cNvSpPr>
          <p:nvPr>
            <p:ph type="ftr" sz="quarter" idx="11"/>
          </p:nvPr>
        </p:nvSpPr>
        <p:spPr/>
        <p:txBody>
          <a:bodyPr/>
          <a:lstStyle/>
          <a:p>
            <a:endParaRPr lang="az-Latn-AZ"/>
          </a:p>
        </p:txBody>
      </p:sp>
      <p:sp>
        <p:nvSpPr>
          <p:cNvPr id="6" name="Slide Number Placeholder 6"/>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201980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30C29AC-0A67-4037-98FD-514D44ED6A60}" type="datetimeFigureOut">
              <a:rPr lang="az-Latn-AZ" smtClean="0"/>
              <a:t>09.06.2021</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1568057D-F996-4250-A765-5A23961669A0}" type="slidenum">
              <a:rPr lang="az-Latn-AZ" smtClean="0"/>
              <a:t>‹#›</a:t>
            </a:fld>
            <a:endParaRPr lang="az-Latn-AZ"/>
          </a:p>
        </p:txBody>
      </p:sp>
    </p:spTree>
    <p:extLst>
      <p:ext uri="{BB962C8B-B14F-4D97-AF65-F5344CB8AC3E}">
        <p14:creationId xmlns:p14="http://schemas.microsoft.com/office/powerpoint/2010/main" val="187867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0C29AC-0A67-4037-98FD-514D44ED6A60}" type="datetimeFigureOut">
              <a:rPr lang="az-Latn-AZ" smtClean="0"/>
              <a:t>09.06.2021</a:t>
            </a:fld>
            <a:endParaRPr lang="az-Latn-AZ"/>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z-Latn-AZ"/>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68057D-F996-4250-A765-5A23961669A0}" type="slidenum">
              <a:rPr lang="az-Latn-AZ" smtClean="0"/>
              <a:t>‹#›</a:t>
            </a:fld>
            <a:endParaRPr lang="az-Latn-AZ"/>
          </a:p>
        </p:txBody>
      </p:sp>
    </p:spTree>
    <p:extLst>
      <p:ext uri="{BB962C8B-B14F-4D97-AF65-F5344CB8AC3E}">
        <p14:creationId xmlns:p14="http://schemas.microsoft.com/office/powerpoint/2010/main" val="414262712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46922" y="1043303"/>
            <a:ext cx="5208049" cy="1875940"/>
          </a:xfrm>
        </p:spPr>
        <p:txBody>
          <a:bodyPr/>
          <a:lstStyle/>
          <a:p>
            <a:pPr algn="ctr"/>
            <a:r>
              <a:rPr lang="az-Latn-AZ" sz="6000" i="1" dirty="0">
                <a:solidFill>
                  <a:schemeClr val="tx1"/>
                </a:solidFill>
              </a:rPr>
              <a:t>William Shakespeare</a:t>
            </a:r>
            <a:endParaRPr lang="az-Latn-AZ" sz="6000" i="1" dirty="0">
              <a:solidFill>
                <a:schemeClr val="tx1"/>
              </a:solidFill>
            </a:endParaRPr>
          </a:p>
        </p:txBody>
      </p:sp>
      <p:sp>
        <p:nvSpPr>
          <p:cNvPr id="3" name="Подзаголовок 2"/>
          <p:cNvSpPr>
            <a:spLocks noGrp="1"/>
          </p:cNvSpPr>
          <p:nvPr>
            <p:ph type="subTitle" idx="1"/>
          </p:nvPr>
        </p:nvSpPr>
        <p:spPr>
          <a:xfrm>
            <a:off x="3208697" y="3613666"/>
            <a:ext cx="6400800" cy="1947333"/>
          </a:xfrm>
        </p:spPr>
        <p:txBody>
          <a:bodyPr>
            <a:normAutofit/>
          </a:bodyPr>
          <a:lstStyle/>
          <a:p>
            <a:r>
              <a:rPr lang="en-US" sz="1400" dirty="0" err="1" smtClean="0">
                <a:solidFill>
                  <a:schemeClr val="tx1"/>
                </a:solidFill>
                <a:effectLst>
                  <a:outerShdw blurRad="38100" dist="38100" dir="2700000" algn="tl">
                    <a:srgbClr val="000000">
                      <a:alpha val="43137"/>
                    </a:srgbClr>
                  </a:outerShdw>
                </a:effectLst>
              </a:rPr>
              <a:t>Dogum</a:t>
            </a:r>
            <a:r>
              <a:rPr lang="en-US" sz="1400" dirty="0" smtClean="0">
                <a:solidFill>
                  <a:schemeClr val="tx1"/>
                </a:solidFill>
                <a:effectLst>
                  <a:outerShdw blurRad="38100" dist="38100" dir="2700000" algn="tl">
                    <a:srgbClr val="000000">
                      <a:alpha val="43137"/>
                    </a:srgbClr>
                  </a:outerShdw>
                </a:effectLst>
              </a:rPr>
              <a:t> </a:t>
            </a:r>
            <a:r>
              <a:rPr lang="en-US" sz="1400" dirty="0" err="1" smtClean="0">
                <a:solidFill>
                  <a:schemeClr val="tx1"/>
                </a:solidFill>
                <a:effectLst>
                  <a:outerShdw blurRad="38100" dist="38100" dir="2700000" algn="tl">
                    <a:srgbClr val="000000">
                      <a:alpha val="43137"/>
                    </a:srgbClr>
                  </a:outerShdw>
                </a:effectLst>
              </a:rPr>
              <a:t>tarixi</a:t>
            </a:r>
            <a:r>
              <a:rPr lang="en-US" sz="1400" dirty="0" smtClean="0">
                <a:solidFill>
                  <a:schemeClr val="tx1"/>
                </a:solidFill>
                <a:effectLst>
                  <a:outerShdw blurRad="38100" dist="38100" dir="2700000" algn="tl">
                    <a:srgbClr val="000000">
                      <a:alpha val="43137"/>
                    </a:srgbClr>
                  </a:outerShdw>
                </a:effectLst>
              </a:rPr>
              <a:t> : 26 </a:t>
            </a:r>
            <a:r>
              <a:rPr lang="en-US" sz="1400" dirty="0" err="1" smtClean="0">
                <a:solidFill>
                  <a:schemeClr val="tx1"/>
                </a:solidFill>
                <a:effectLst>
                  <a:outerShdw blurRad="38100" dist="38100" dir="2700000" algn="tl">
                    <a:srgbClr val="000000">
                      <a:alpha val="43137"/>
                    </a:srgbClr>
                  </a:outerShdw>
                </a:effectLst>
              </a:rPr>
              <a:t>aprel</a:t>
            </a:r>
            <a:r>
              <a:rPr lang="en-US" sz="1400" dirty="0" smtClean="0">
                <a:solidFill>
                  <a:schemeClr val="tx1"/>
                </a:solidFill>
                <a:effectLst>
                  <a:outerShdw blurRad="38100" dist="38100" dir="2700000" algn="tl">
                    <a:srgbClr val="000000">
                      <a:alpha val="43137"/>
                    </a:srgbClr>
                  </a:outerShdw>
                </a:effectLst>
              </a:rPr>
              <a:t> 1564</a:t>
            </a:r>
          </a:p>
          <a:p>
            <a:r>
              <a:rPr lang="en-US" sz="1400" dirty="0" err="1" smtClean="0">
                <a:solidFill>
                  <a:schemeClr val="tx1"/>
                </a:solidFill>
                <a:effectLst>
                  <a:outerShdw blurRad="38100" dist="38100" dir="2700000" algn="tl">
                    <a:srgbClr val="000000">
                      <a:alpha val="43137"/>
                    </a:srgbClr>
                  </a:outerShdw>
                </a:effectLst>
              </a:rPr>
              <a:t>Dogum</a:t>
            </a:r>
            <a:r>
              <a:rPr lang="en-US" sz="1400" dirty="0" smtClean="0">
                <a:solidFill>
                  <a:schemeClr val="tx1"/>
                </a:solidFill>
                <a:effectLst>
                  <a:outerShdw blurRad="38100" dist="38100" dir="2700000" algn="tl">
                    <a:srgbClr val="000000">
                      <a:alpha val="43137"/>
                    </a:srgbClr>
                  </a:outerShdw>
                </a:effectLst>
              </a:rPr>
              <a:t> </a:t>
            </a:r>
            <a:r>
              <a:rPr lang="en-US" sz="1400" dirty="0" err="1" smtClean="0">
                <a:solidFill>
                  <a:schemeClr val="tx1"/>
                </a:solidFill>
                <a:effectLst>
                  <a:outerShdw blurRad="38100" dist="38100" dir="2700000" algn="tl">
                    <a:srgbClr val="000000">
                      <a:alpha val="43137"/>
                    </a:srgbClr>
                  </a:outerShdw>
                </a:effectLst>
              </a:rPr>
              <a:t>yeri</a:t>
            </a:r>
            <a:r>
              <a:rPr lang="en-US" sz="1400" dirty="0">
                <a:solidFill>
                  <a:schemeClr val="tx1"/>
                </a:solidFill>
                <a:effectLst>
                  <a:outerShdw blurRad="38100" dist="38100" dir="2700000" algn="tl">
                    <a:srgbClr val="000000">
                      <a:alpha val="43137"/>
                    </a:srgbClr>
                  </a:outerShdw>
                </a:effectLst>
              </a:rPr>
              <a:t> </a:t>
            </a:r>
            <a:r>
              <a:rPr lang="en-US" sz="1400" dirty="0" smtClean="0">
                <a:solidFill>
                  <a:schemeClr val="tx1"/>
                </a:solidFill>
                <a:effectLst>
                  <a:outerShdw blurRad="38100" dist="38100" dir="2700000" algn="tl">
                    <a:srgbClr val="000000">
                      <a:alpha val="43137"/>
                    </a:srgbClr>
                  </a:outerShdw>
                </a:effectLst>
              </a:rPr>
              <a:t>:</a:t>
            </a:r>
            <a:r>
              <a:rPr lang="en-US" sz="1400" b="1" dirty="0" smtClean="0">
                <a:solidFill>
                  <a:schemeClr val="tx1"/>
                </a:solidFill>
                <a:effectLst>
                  <a:outerShdw blurRad="38100" dist="38100" dir="2700000" algn="tl">
                    <a:srgbClr val="000000">
                      <a:alpha val="43137"/>
                    </a:srgbClr>
                  </a:outerShdw>
                </a:effectLst>
              </a:rPr>
              <a:t> </a:t>
            </a:r>
            <a:r>
              <a:rPr lang="az-Latn-AZ" sz="1400" dirty="0" smtClean="0">
                <a:solidFill>
                  <a:schemeClr val="tx1"/>
                </a:solidFill>
                <a:effectLst>
                  <a:outerShdw blurRad="38100" dist="38100" dir="2700000" algn="tl">
                    <a:srgbClr val="000000">
                      <a:alpha val="43137"/>
                    </a:srgbClr>
                  </a:outerShdw>
                </a:effectLst>
              </a:rPr>
              <a:t>Strafford-on-Eyvon</a:t>
            </a:r>
            <a:endParaRPr lang="en-US" sz="1400" dirty="0" smtClean="0">
              <a:solidFill>
                <a:schemeClr val="tx1"/>
              </a:solidFill>
              <a:effectLst>
                <a:outerShdw blurRad="38100" dist="38100" dir="2700000" algn="tl">
                  <a:srgbClr val="000000">
                    <a:alpha val="43137"/>
                  </a:srgbClr>
                </a:outerShdw>
              </a:effectLst>
            </a:endParaRPr>
          </a:p>
          <a:p>
            <a:r>
              <a:rPr lang="en-US" sz="1400" dirty="0" err="1" smtClean="0">
                <a:solidFill>
                  <a:schemeClr val="tx1"/>
                </a:solidFill>
                <a:effectLst>
                  <a:outerShdw blurRad="38100" dist="38100" dir="2700000" algn="tl">
                    <a:srgbClr val="000000">
                      <a:alpha val="43137"/>
                    </a:srgbClr>
                  </a:outerShdw>
                </a:effectLst>
              </a:rPr>
              <a:t>Olum</a:t>
            </a:r>
            <a:r>
              <a:rPr lang="en-US" sz="1400" dirty="0" smtClean="0">
                <a:solidFill>
                  <a:schemeClr val="tx1"/>
                </a:solidFill>
                <a:effectLst>
                  <a:outerShdw blurRad="38100" dist="38100" dir="2700000" algn="tl">
                    <a:srgbClr val="000000">
                      <a:alpha val="43137"/>
                    </a:srgbClr>
                  </a:outerShdw>
                </a:effectLst>
              </a:rPr>
              <a:t> </a:t>
            </a:r>
            <a:r>
              <a:rPr lang="en-US" sz="1400" dirty="0" err="1" smtClean="0">
                <a:solidFill>
                  <a:schemeClr val="tx1"/>
                </a:solidFill>
                <a:effectLst>
                  <a:outerShdw blurRad="38100" dist="38100" dir="2700000" algn="tl">
                    <a:srgbClr val="000000">
                      <a:alpha val="43137"/>
                    </a:srgbClr>
                  </a:outerShdw>
                </a:effectLst>
              </a:rPr>
              <a:t>tarixi</a:t>
            </a:r>
            <a:r>
              <a:rPr lang="en-US" sz="1400" dirty="0" smtClean="0">
                <a:solidFill>
                  <a:schemeClr val="tx1"/>
                </a:solidFill>
                <a:effectLst>
                  <a:outerShdw blurRad="38100" dist="38100" dir="2700000" algn="tl">
                    <a:srgbClr val="000000">
                      <a:alpha val="43137"/>
                    </a:srgbClr>
                  </a:outerShdw>
                </a:effectLst>
              </a:rPr>
              <a:t> : 23 </a:t>
            </a:r>
            <a:r>
              <a:rPr lang="en-US" sz="1400" dirty="0" err="1" smtClean="0">
                <a:solidFill>
                  <a:schemeClr val="tx1"/>
                </a:solidFill>
                <a:effectLst>
                  <a:outerShdw blurRad="38100" dist="38100" dir="2700000" algn="tl">
                    <a:srgbClr val="000000">
                      <a:alpha val="43137"/>
                    </a:srgbClr>
                  </a:outerShdw>
                </a:effectLst>
              </a:rPr>
              <a:t>aprel</a:t>
            </a:r>
            <a:r>
              <a:rPr lang="en-US" sz="1400" dirty="0" smtClean="0">
                <a:solidFill>
                  <a:schemeClr val="tx1"/>
                </a:solidFill>
                <a:effectLst>
                  <a:outerShdw blurRad="38100" dist="38100" dir="2700000" algn="tl">
                    <a:srgbClr val="000000">
                      <a:alpha val="43137"/>
                    </a:srgbClr>
                  </a:outerShdw>
                </a:effectLst>
              </a:rPr>
              <a:t> 1616</a:t>
            </a:r>
          </a:p>
          <a:p>
            <a:r>
              <a:rPr lang="en-US" sz="1400" dirty="0" err="1" smtClean="0">
                <a:solidFill>
                  <a:schemeClr val="tx1"/>
                </a:solidFill>
                <a:effectLst>
                  <a:outerShdw blurRad="38100" dist="38100" dir="2700000" algn="tl">
                    <a:srgbClr val="000000">
                      <a:alpha val="43137"/>
                    </a:srgbClr>
                  </a:outerShdw>
                </a:effectLst>
              </a:rPr>
              <a:t>Taninmis</a:t>
            </a:r>
            <a:r>
              <a:rPr lang="en-US" sz="1400" dirty="0" smtClean="0">
                <a:solidFill>
                  <a:schemeClr val="tx1"/>
                </a:solidFill>
                <a:effectLst>
                  <a:outerShdw blurRad="38100" dist="38100" dir="2700000" algn="tl">
                    <a:srgbClr val="000000">
                      <a:alpha val="43137"/>
                    </a:srgbClr>
                  </a:outerShdw>
                </a:effectLst>
              </a:rPr>
              <a:t> </a:t>
            </a:r>
            <a:r>
              <a:rPr lang="az-Latn-AZ" sz="1400" dirty="0" smtClean="0">
                <a:solidFill>
                  <a:schemeClr val="tx1"/>
                </a:solidFill>
                <a:effectLst>
                  <a:outerShdw blurRad="38100" dist="38100" dir="2700000" algn="tl">
                    <a:srgbClr val="000000">
                      <a:alpha val="43137"/>
                    </a:srgbClr>
                  </a:outerShdw>
                </a:effectLst>
              </a:rPr>
              <a:t>eserleri </a:t>
            </a:r>
            <a:r>
              <a:rPr lang="en-US" sz="1400" dirty="0" smtClean="0">
                <a:solidFill>
                  <a:schemeClr val="tx1"/>
                </a:solidFill>
                <a:effectLst>
                  <a:outerShdw blurRad="38100" dist="38100" dir="2700000" algn="tl">
                    <a:srgbClr val="000000">
                      <a:alpha val="43137"/>
                    </a:srgbClr>
                  </a:outerShdw>
                </a:effectLst>
              </a:rPr>
              <a:t>:  Romeo </a:t>
            </a:r>
            <a:r>
              <a:rPr lang="en-US" sz="1400" dirty="0" err="1" smtClean="0">
                <a:solidFill>
                  <a:schemeClr val="tx1"/>
                </a:solidFill>
                <a:effectLst>
                  <a:outerShdw blurRad="38100" dist="38100" dir="2700000" algn="tl">
                    <a:srgbClr val="000000">
                      <a:alpha val="43137"/>
                    </a:srgbClr>
                  </a:outerShdw>
                </a:effectLst>
              </a:rPr>
              <a:t>ve</a:t>
            </a:r>
            <a:r>
              <a:rPr lang="en-US" sz="1400" dirty="0" smtClean="0">
                <a:solidFill>
                  <a:schemeClr val="tx1"/>
                </a:solidFill>
                <a:effectLst>
                  <a:outerShdw blurRad="38100" dist="38100" dir="2700000" algn="tl">
                    <a:srgbClr val="000000">
                      <a:alpha val="43137"/>
                    </a:srgbClr>
                  </a:outerShdw>
                </a:effectLst>
              </a:rPr>
              <a:t> </a:t>
            </a:r>
            <a:r>
              <a:rPr lang="en-US" sz="1400" dirty="0" err="1" smtClean="0">
                <a:solidFill>
                  <a:schemeClr val="tx1"/>
                </a:solidFill>
                <a:effectLst>
                  <a:outerShdw blurRad="38100" dist="38100" dir="2700000" algn="tl">
                    <a:srgbClr val="000000">
                      <a:alpha val="43137"/>
                    </a:srgbClr>
                  </a:outerShdw>
                </a:effectLst>
              </a:rPr>
              <a:t>culyetta</a:t>
            </a:r>
            <a:r>
              <a:rPr lang="en-US" sz="1400" dirty="0" smtClean="0">
                <a:solidFill>
                  <a:schemeClr val="tx1"/>
                </a:solidFill>
                <a:effectLst>
                  <a:outerShdw blurRad="38100" dist="38100" dir="2700000" algn="tl">
                    <a:srgbClr val="000000">
                      <a:alpha val="43137"/>
                    </a:srgbClr>
                  </a:outerShdw>
                </a:effectLst>
              </a:rPr>
              <a:t> ,</a:t>
            </a:r>
            <a:r>
              <a:rPr lang="az-Latn-AZ" sz="1400" dirty="0" smtClean="0">
                <a:solidFill>
                  <a:schemeClr val="tx1"/>
                </a:solidFill>
                <a:effectLst>
                  <a:outerShdw blurRad="38100" dist="38100" dir="2700000" algn="tl">
                    <a:srgbClr val="000000">
                      <a:alpha val="43137"/>
                    </a:srgbClr>
                  </a:outerShdw>
                </a:effectLst>
              </a:rPr>
              <a:t>Sonet</a:t>
            </a:r>
            <a:r>
              <a:rPr lang="en-US" sz="1400" dirty="0" err="1" smtClean="0">
                <a:solidFill>
                  <a:schemeClr val="tx1"/>
                </a:solidFill>
                <a:effectLst>
                  <a:outerShdw blurRad="38100" dist="38100" dir="2700000" algn="tl">
                    <a:srgbClr val="000000">
                      <a:alpha val="43137"/>
                    </a:srgbClr>
                  </a:outerShdw>
                </a:effectLst>
              </a:rPr>
              <a:t>ler</a:t>
            </a:r>
            <a:r>
              <a:rPr lang="en-US" sz="1400" dirty="0">
                <a:solidFill>
                  <a:schemeClr val="tx1"/>
                </a:solidFill>
                <a:effectLst>
                  <a:outerShdw blurRad="38100" dist="38100" dir="2700000" algn="tl">
                    <a:srgbClr val="000000">
                      <a:alpha val="43137"/>
                    </a:srgbClr>
                  </a:outerShdw>
                </a:effectLst>
              </a:rPr>
              <a:t>,</a:t>
            </a:r>
            <a:r>
              <a:rPr lang="az-Latn-AZ" sz="1400" dirty="0" smtClean="0">
                <a:solidFill>
                  <a:schemeClr val="tx1"/>
                </a:solidFill>
                <a:effectLst>
                  <a:outerShdw blurRad="38100" dist="38100" dir="2700000" algn="tl">
                    <a:srgbClr val="000000">
                      <a:alpha val="43137"/>
                    </a:srgbClr>
                  </a:outerShdw>
                </a:effectLst>
              </a:rPr>
              <a:t>III Riçard</a:t>
            </a:r>
            <a:r>
              <a:rPr lang="en-US" sz="1400" dirty="0">
                <a:solidFill>
                  <a:schemeClr val="tx1"/>
                </a:solidFill>
                <a:effectLst>
                  <a:outerShdw blurRad="38100" dist="38100" dir="2700000" algn="tl">
                    <a:srgbClr val="000000">
                      <a:alpha val="43137"/>
                    </a:srgbClr>
                  </a:outerShdw>
                </a:effectLst>
              </a:rPr>
              <a:t>,</a:t>
            </a:r>
            <a:r>
              <a:rPr lang="az-Latn-AZ" sz="1400" dirty="0" smtClean="0">
                <a:solidFill>
                  <a:schemeClr val="tx1"/>
                </a:solidFill>
                <a:effectLst>
                  <a:outerShdw blurRad="38100" dist="38100" dir="2700000" algn="tl">
                    <a:srgbClr val="000000">
                      <a:alpha val="43137"/>
                    </a:srgbClr>
                  </a:outerShdw>
                </a:effectLst>
              </a:rPr>
              <a:t>Otello</a:t>
            </a:r>
            <a:r>
              <a:rPr lang="en-US" sz="1400" dirty="0">
                <a:solidFill>
                  <a:schemeClr val="tx1"/>
                </a:solidFill>
                <a:effectLst>
                  <a:outerShdw blurRad="38100" dist="38100" dir="2700000" algn="tl">
                    <a:srgbClr val="000000">
                      <a:alpha val="43137"/>
                    </a:srgbClr>
                  </a:outerShdw>
                </a:effectLst>
              </a:rPr>
              <a:t> </a:t>
            </a:r>
            <a:r>
              <a:rPr lang="az-Latn-AZ" sz="1400" dirty="0" smtClean="0">
                <a:solidFill>
                  <a:schemeClr val="tx1"/>
                </a:solidFill>
                <a:effectLst>
                  <a:outerShdw blurRad="38100" dist="38100" dir="2700000" algn="tl">
                    <a:srgbClr val="000000">
                      <a:alpha val="43137"/>
                    </a:srgbClr>
                  </a:outerShdw>
                </a:effectLst>
              </a:rPr>
              <a:t>Qış </a:t>
            </a:r>
            <a:r>
              <a:rPr lang="az-Latn-AZ" sz="1400" dirty="0">
                <a:solidFill>
                  <a:schemeClr val="tx1"/>
                </a:solidFill>
                <a:effectLst>
                  <a:outerShdw blurRad="38100" dist="38100" dir="2700000" algn="tl">
                    <a:srgbClr val="000000">
                      <a:alpha val="43137"/>
                    </a:srgbClr>
                  </a:outerShdw>
                </a:effectLst>
              </a:rPr>
              <a:t>nağılı</a:t>
            </a:r>
          </a:p>
          <a:p>
            <a:endParaRPr lang="az-Latn-AZ" sz="1400" dirty="0">
              <a:effectLst>
                <a:outerShdw blurRad="38100" dist="38100" dir="2700000" algn="tl">
                  <a:srgbClr val="000000">
                    <a:alpha val="43137"/>
                  </a:srgbClr>
                </a:outerShdw>
              </a:effectLst>
            </a:endParaRPr>
          </a:p>
        </p:txBody>
      </p:sp>
      <p:pic>
        <p:nvPicPr>
          <p:cNvPr id="1026" name="Picture 2" descr="Shakespea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82" y="668547"/>
            <a:ext cx="2827172" cy="361878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5240637" y="3244334"/>
            <a:ext cx="184731" cy="369332"/>
          </a:xfrm>
          <a:prstGeom prst="rect">
            <a:avLst/>
          </a:prstGeom>
        </p:spPr>
        <p:txBody>
          <a:bodyPr wrap="none">
            <a:spAutoFit/>
          </a:bodyPr>
          <a:lstStyle/>
          <a:p>
            <a:endParaRPr lang="az-Latn-AZ" dirty="0"/>
          </a:p>
        </p:txBody>
      </p:sp>
      <p:pic>
        <p:nvPicPr>
          <p:cNvPr id="1032" name="Picture 8" descr="https://upload.wikimedia.org/wikipedia/commons/2/2a/Hw-shakespe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2343" y="2178476"/>
            <a:ext cx="2509657" cy="354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58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down)">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additive="base">
                                        <p:cTn id="2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additive="base">
                                        <p:cTn id="2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additive="base">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additive="base">
                                        <p:cTn id="4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az-Latn-AZ" sz="4000" dirty="0"/>
              <a:t>London və teatr karierası</a:t>
            </a:r>
            <a:br>
              <a:rPr lang="az-Latn-AZ" sz="4000" dirty="0"/>
            </a:br>
            <a:endParaRPr lang="az-Latn-AZ" sz="4000" dirty="0"/>
          </a:p>
        </p:txBody>
      </p:sp>
      <p:sp>
        <p:nvSpPr>
          <p:cNvPr id="3" name="Объект 2"/>
          <p:cNvSpPr>
            <a:spLocks noGrp="1"/>
          </p:cNvSpPr>
          <p:nvPr>
            <p:ph idx="1"/>
          </p:nvPr>
        </p:nvSpPr>
        <p:spPr>
          <a:xfrm>
            <a:off x="2533598" y="1329305"/>
            <a:ext cx="6885610" cy="5417723"/>
          </a:xfrm>
        </p:spPr>
        <p:txBody>
          <a:bodyPr>
            <a:normAutofit fontScale="92500" lnSpcReduction="10000"/>
          </a:bodyPr>
          <a:lstStyle/>
          <a:p>
            <a:r>
              <a:rPr lang="az-Latn-AZ" dirty="0"/>
              <a:t>Şekspirin nə vaxt yazmağa başladığı tam olaraq bilinmir, lakin müasir nəticələr və tamaşaların yazıları göstərir ki, çoxlu pyeslər 1592-ci ildə Londondakı səhnədə olub.Ozamanlar əsər yazarı Robert Greene'nin ona </a:t>
            </a:r>
            <a:r>
              <a:rPr lang="az-Latn-AZ" i="1" dirty="0"/>
              <a:t>Groats-Worth of Wit</a:t>
            </a:r>
            <a:r>
              <a:rPr lang="az-Latn-AZ" dirty="0"/>
              <a:t> əsərində hücumuyla Londonda olduqca məşhurlaşmışdır</a:t>
            </a:r>
            <a:r>
              <a:rPr lang="az-Latn-AZ" dirty="0" smtClean="0"/>
              <a:t>.</a:t>
            </a:r>
            <a:r>
              <a:rPr lang="en-US" dirty="0" smtClean="0"/>
              <a:t>  </a:t>
            </a:r>
            <a:r>
              <a:rPr lang="az-Latn-AZ" dirty="0" smtClean="0"/>
              <a:t>Alimlər </a:t>
            </a:r>
            <a:r>
              <a:rPr lang="az-Latn-AZ" dirty="0"/>
              <a:t>bu sözlərin tam olaraq nəyi ifadə etdiyi mövzusunda bir qərara gəlməmişdilər, amma çoxunun düşündüyü fikir,onu Christopher Marlowe, Thomas Nashe və Greene'nin özü kimi universitet məzunu yazarlara bənzəməyə çalışırken öz səviyyəsindən keçərək onu ittiham etməsidir."Shake-scene" kəlmə oyunu ilə birlikdə,oblique yazılmış,Şekspirin </a:t>
            </a:r>
            <a:r>
              <a:rPr lang="az-Latn-AZ" i="1" dirty="0"/>
              <a:t>VI. Henry, Bölüm </a:t>
            </a:r>
            <a:r>
              <a:rPr lang="az-Latn-AZ" i="1" dirty="0" smtClean="0"/>
              <a:t>3</a:t>
            </a:r>
            <a:r>
              <a:rPr lang="az-Latn-AZ" dirty="0" smtClean="0"/>
              <a:t>əsərindən </a:t>
            </a:r>
            <a:r>
              <a:rPr lang="az-Latn-AZ" dirty="0"/>
              <a:t>"</a:t>
            </a:r>
            <a:r>
              <a:rPr lang="az-Latn-AZ" i="1" dirty="0"/>
              <a:t>Ah,bir qadının dərisinə bükülçüş aslanın ürəyi</a:t>
            </a:r>
            <a:r>
              <a:rPr lang="az-Latn-AZ" dirty="0"/>
              <a:t>" cümləsinin təkrarını etdiyi ifadə, Şekspiri Greenin hədəfi olaraq təyin etmişdi.Buradaki </a:t>
            </a:r>
            <a:r>
              <a:rPr lang="az-Latn-AZ" i="1" dirty="0"/>
              <a:t>Johannes Factotum-"hər işi biraz bilən"-</a:t>
            </a:r>
            <a:r>
              <a:rPr lang="az-Latn-AZ" dirty="0"/>
              <a:t>daha geniş olan-"universal dahi"dən əlavə,başqalarının işləriylə İkinci dərəcəli təmirçi göstərir.</a:t>
            </a:r>
            <a:endParaRPr lang="az-Latn-AZ" dirty="0"/>
          </a:p>
        </p:txBody>
      </p:sp>
      <p:pic>
        <p:nvPicPr>
          <p:cNvPr id="3074" name="Picture 2" descr="William Shakespeare - Plays, Biography &amp;amp; Poems - HIST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541" y="1401557"/>
            <a:ext cx="2751701" cy="20341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illiam Shakespeare&amp;#39;in bilinmeyen özellikleri - William Shakespeare kimdi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8187" y="3639844"/>
            <a:ext cx="2751701" cy="205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207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 calcmode="lin" valueType="num">
                                      <p:cBhvr additive="base">
                                        <p:cTn id="12" dur="500" fill="hold"/>
                                        <p:tgtEl>
                                          <p:spTgt spid="3078"/>
                                        </p:tgtEl>
                                        <p:attrNameLst>
                                          <p:attrName>ppt_x</p:attrName>
                                        </p:attrNameLst>
                                      </p:cBhvr>
                                      <p:tavLst>
                                        <p:tav tm="0">
                                          <p:val>
                                            <p:strVal val="#ppt_x"/>
                                          </p:val>
                                        </p:tav>
                                        <p:tav tm="100000">
                                          <p:val>
                                            <p:strVal val="#ppt_x"/>
                                          </p:val>
                                        </p:tav>
                                      </p:tavLst>
                                    </p:anim>
                                    <p:anim calcmode="lin" valueType="num">
                                      <p:cBhvr additive="base">
                                        <p:cTn id="13"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80">
                                          <p:stCondLst>
                                            <p:cond delay="0"/>
                                          </p:stCondLst>
                                        </p:cTn>
                                        <p:tgtEl>
                                          <p:spTgt spid="2"/>
                                        </p:tgtEl>
                                      </p:cBhvr>
                                    </p:animEffect>
                                    <p:anim calcmode="lin" valueType="num">
                                      <p:cBhvr>
                                        <p:cTn id="19"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4" dur="26">
                                          <p:stCondLst>
                                            <p:cond delay="650"/>
                                          </p:stCondLst>
                                        </p:cTn>
                                        <p:tgtEl>
                                          <p:spTgt spid="2"/>
                                        </p:tgtEl>
                                      </p:cBhvr>
                                      <p:to x="100000" y="60000"/>
                                    </p:animScale>
                                    <p:animScale>
                                      <p:cBhvr>
                                        <p:cTn id="25" dur="166" decel="50000">
                                          <p:stCondLst>
                                            <p:cond delay="676"/>
                                          </p:stCondLst>
                                        </p:cTn>
                                        <p:tgtEl>
                                          <p:spTgt spid="2"/>
                                        </p:tgtEl>
                                      </p:cBhvr>
                                      <p:to x="100000" y="100000"/>
                                    </p:animScale>
                                    <p:animScale>
                                      <p:cBhvr>
                                        <p:cTn id="26" dur="26">
                                          <p:stCondLst>
                                            <p:cond delay="1312"/>
                                          </p:stCondLst>
                                        </p:cTn>
                                        <p:tgtEl>
                                          <p:spTgt spid="2"/>
                                        </p:tgtEl>
                                      </p:cBhvr>
                                      <p:to x="100000" y="80000"/>
                                    </p:animScale>
                                    <p:animScale>
                                      <p:cBhvr>
                                        <p:cTn id="27" dur="166" decel="50000">
                                          <p:stCondLst>
                                            <p:cond delay="1338"/>
                                          </p:stCondLst>
                                        </p:cTn>
                                        <p:tgtEl>
                                          <p:spTgt spid="2"/>
                                        </p:tgtEl>
                                      </p:cBhvr>
                                      <p:to x="100000" y="100000"/>
                                    </p:animScale>
                                    <p:animScale>
                                      <p:cBhvr>
                                        <p:cTn id="28" dur="26">
                                          <p:stCondLst>
                                            <p:cond delay="1642"/>
                                          </p:stCondLst>
                                        </p:cTn>
                                        <p:tgtEl>
                                          <p:spTgt spid="2"/>
                                        </p:tgtEl>
                                      </p:cBhvr>
                                      <p:to x="100000" y="90000"/>
                                    </p:animScale>
                                    <p:animScale>
                                      <p:cBhvr>
                                        <p:cTn id="29" dur="166" decel="50000">
                                          <p:stCondLst>
                                            <p:cond delay="1668"/>
                                          </p:stCondLst>
                                        </p:cTn>
                                        <p:tgtEl>
                                          <p:spTgt spid="2"/>
                                        </p:tgtEl>
                                      </p:cBhvr>
                                      <p:to x="100000" y="100000"/>
                                    </p:animScale>
                                    <p:animScale>
                                      <p:cBhvr>
                                        <p:cTn id="30" dur="26">
                                          <p:stCondLst>
                                            <p:cond delay="1808"/>
                                          </p:stCondLst>
                                        </p:cTn>
                                        <p:tgtEl>
                                          <p:spTgt spid="2"/>
                                        </p:tgtEl>
                                      </p:cBhvr>
                                      <p:to x="100000" y="95000"/>
                                    </p:animScale>
                                    <p:animScale>
                                      <p:cBhvr>
                                        <p:cTn id="31" dur="166" decel="50000">
                                          <p:stCondLst>
                                            <p:cond delay="1834"/>
                                          </p:stCondLst>
                                        </p:cTn>
                                        <p:tgtEl>
                                          <p:spTgt spid="2"/>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wheel(1)">
                                      <p:cBhvr>
                                        <p:cTn id="36"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3225" y="442019"/>
            <a:ext cx="9412209" cy="1979931"/>
          </a:xfrm>
        </p:spPr>
        <p:txBody>
          <a:bodyPr/>
          <a:lstStyle/>
          <a:p>
            <a:pPr algn="just"/>
            <a:r>
              <a:rPr lang="az-Latn-AZ" dirty="0" smtClean="0"/>
              <a:t>Əsərləri</a:t>
            </a:r>
            <a:br>
              <a:rPr lang="az-Latn-AZ" dirty="0" smtClean="0"/>
            </a:br>
            <a:endParaRPr lang="az-Latn-AZ" dirty="0"/>
          </a:p>
        </p:txBody>
      </p:sp>
      <p:sp>
        <p:nvSpPr>
          <p:cNvPr id="3" name="Объект 2"/>
          <p:cNvSpPr>
            <a:spLocks noGrp="1"/>
          </p:cNvSpPr>
          <p:nvPr>
            <p:ph idx="1"/>
          </p:nvPr>
        </p:nvSpPr>
        <p:spPr>
          <a:xfrm>
            <a:off x="1750263" y="1192725"/>
            <a:ext cx="8355641" cy="4537494"/>
          </a:xfrm>
        </p:spPr>
        <p:txBody>
          <a:bodyPr>
            <a:normAutofit/>
          </a:bodyPr>
          <a:lstStyle/>
          <a:p>
            <a:r>
              <a:rPr lang="en-US" dirty="0" smtClean="0"/>
              <a:t>Romeo and Juliet-</a:t>
            </a:r>
            <a:r>
              <a:rPr lang="az-Latn-AZ" dirty="0" smtClean="0"/>
              <a:t>Bu </a:t>
            </a:r>
            <a:r>
              <a:rPr lang="az-Latn-AZ" dirty="0"/>
              <a:t>məşhur əhvalat orta əsrlər Veronasında baş verir. Düşmən ailələrdən olan iki gənc bir-birilərinə aşiq olurlar. Tale onları birləşdirmir və onların birgə olmasına bir neçə amil öz təsirini göstərir. Təkcə ölüm onları bu acı taleyin əlindən qurtarır. Və beləcə bu məhəbbət əsrlər boyu </a:t>
            </a:r>
            <a:r>
              <a:rPr lang="az-Latn-AZ" dirty="0" smtClean="0"/>
              <a:t>yaşayır</a:t>
            </a:r>
            <a:r>
              <a:rPr lang="en-US" dirty="0" smtClean="0"/>
              <a:t>. </a:t>
            </a:r>
          </a:p>
          <a:p>
            <a:r>
              <a:rPr lang="az-Latn-AZ" dirty="0" smtClean="0"/>
              <a:t>Otello</a:t>
            </a:r>
            <a:r>
              <a:rPr lang="en-US" dirty="0" smtClean="0"/>
              <a:t>-</a:t>
            </a:r>
            <a:r>
              <a:rPr lang="az-Latn-AZ" dirty="0"/>
              <a:t>Dezdemona Venesiya taciri olan atası Brabansiodan gizli şəkildə Venesiya generalı mavr Otello ilə nikah bağlayır. Miçman Yaqo Otelloya nifrət edir. Elə buna görə də Yaqo Otellonu inandırmağa çalışır ki, Dezdemona ona xəyanət edir. Namusunun əldən getməsi ilə heç cür barışa bilməyən Otello öz arvadı Dezdemonanı boğub öldürür. Lakin tezliklə hər şey bəlli olur. Otello heç nəyin üstündə sevimli arvadı Dezdemonanı öldürdüyü üçün özünü bağışlamır və xəncərlə intihar edir.</a:t>
            </a:r>
          </a:p>
        </p:txBody>
      </p:sp>
      <p:pic>
        <p:nvPicPr>
          <p:cNvPr id="2050" name="Picture 2" descr="William Shakespeare Archives - Qoz.A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09" y="442018"/>
            <a:ext cx="1865318" cy="29765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omeo and Juliet: The Tragical History Deluxe Club Edition (Shakespeare&amp;#39;s  Original): Shakespeare, William: 9781505259568: Amazon.com: Boo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6668" y="2119857"/>
            <a:ext cx="2102855" cy="31531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tello (film, 195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09" y="3757963"/>
            <a:ext cx="1939936" cy="2801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29325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1000"/>
                                        <p:tgtEl>
                                          <p:spTgt spid="3">
                                            <p:txEl>
                                              <p:pRg st="1" end="1"/>
                                            </p:txEl>
                                          </p:spTgt>
                                        </p:tgtEl>
                                      </p:cBhvr>
                                    </p:animEffect>
                                    <p:anim calcmode="lin" valueType="num">
                                      <p:cBhvr>
                                        <p:cTn id="3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az-Latn-AZ" dirty="0" smtClean="0"/>
              <a:t>Sonra</a:t>
            </a:r>
            <a:r>
              <a:rPr lang="en-US" dirty="0" smtClean="0"/>
              <a:t>k</a:t>
            </a:r>
            <a:r>
              <a:rPr lang="az-Latn-AZ" dirty="0" smtClean="0"/>
              <a:t>ı </a:t>
            </a:r>
            <a:r>
              <a:rPr lang="en-US" dirty="0" smtClean="0"/>
              <a:t>ill</a:t>
            </a:r>
            <a:r>
              <a:rPr lang="az-Latn-AZ" dirty="0" smtClean="0"/>
              <a:t>əri və ölümü</a:t>
            </a:r>
            <a:endParaRPr lang="az-Latn-AZ" dirty="0"/>
          </a:p>
        </p:txBody>
      </p:sp>
      <p:sp>
        <p:nvSpPr>
          <p:cNvPr id="3" name="Объект 2"/>
          <p:cNvSpPr>
            <a:spLocks noGrp="1"/>
          </p:cNvSpPr>
          <p:nvPr>
            <p:ph idx="1"/>
          </p:nvPr>
        </p:nvSpPr>
        <p:spPr>
          <a:xfrm>
            <a:off x="2328431" y="1420427"/>
            <a:ext cx="8946541" cy="5166804"/>
          </a:xfrm>
        </p:spPr>
        <p:txBody>
          <a:bodyPr>
            <a:normAutofit lnSpcReduction="10000"/>
          </a:bodyPr>
          <a:lstStyle/>
          <a:p>
            <a:r>
              <a:rPr lang="az-Latn-AZ" dirty="0"/>
              <a:t>Rowe,Şekspirin ölümündən öncə bir neçə ilini Ştratfodda </a:t>
            </a:r>
            <a:r>
              <a:rPr lang="az-Latn-AZ" dirty="0" smtClean="0"/>
              <a:t>yaşadığıni amma </a:t>
            </a:r>
            <a:r>
              <a:rPr lang="az-Latn-AZ" dirty="0"/>
              <a:t>sadəcə o vaxtlarda geniş yayılmamış işləri kənara qoyduğunu və Şekspirin Londonu </a:t>
            </a:r>
            <a:r>
              <a:rPr lang="az-Latn-AZ" dirty="0" smtClean="0"/>
              <a:t>ziyarət </a:t>
            </a:r>
            <a:r>
              <a:rPr lang="az-Latn-AZ" dirty="0"/>
              <a:t>etməyə davam etdiyini nəsildə nəsilə ötürən bir bioqrafiya yazarı idi.1612-ci ildə Şekspir Mountjoy'un qızı olan Mary'nin evlilik haqqında bir razılaşma olan </a:t>
            </a:r>
            <a:r>
              <a:rPr lang="az-Latn-AZ" i="1" dirty="0"/>
              <a:t>Bellott v. Mountjoy</a:t>
            </a:r>
            <a:r>
              <a:rPr lang="az-Latn-AZ" dirty="0"/>
              <a:t> '​un bir şahidi olaraq bilinirdi.Mart 1613-cü ildə köhnə Blackfriars monastırında bir ev aldı; və Noyabr 1613-cü ildən etibarən bir neçə həftə ögey oğlu John Hall ilə birlikdə Londonda qaldı</a:t>
            </a:r>
            <a:r>
              <a:rPr lang="az-Latn-AZ" dirty="0" smtClean="0"/>
              <a:t>. </a:t>
            </a:r>
            <a:r>
              <a:rPr lang="az-Latn-AZ" dirty="0"/>
              <a:t>1606-1607-ci ildən sonra Şekspir daha az əsər yazdı və 1613-cü ildən sonra heç biri ona aid edilmədi.Son üç əsərinin,ondan sonra King’s Men'in əsər yazarı olan John Fletcher iıə birlikdə yazdığı irəli sürülür</a:t>
            </a:r>
            <a:r>
              <a:rPr lang="az-Latn-AZ" dirty="0" smtClean="0"/>
              <a:t>. </a:t>
            </a:r>
            <a:r>
              <a:rPr lang="az-Latn-AZ" dirty="0"/>
              <a:t>Hall ailəsinin isə Elizabet adında bir uşağı var idi,ancaq Elizabet iki dəfə evlənsədə heç uşağı olmadan,Şekspirin birə-bir soyunu bitirərək 1670-cı ildə öldü.Şekspirin vəsiyyətində arvadı Annadan heç bəhs etmir,böyük ehtimalla mülkün üçdən biri avtomatik olaraq Annaya qalacaq.Yenə də ona bir çox fərziyyəyə yol açan "ən yaxşı ikinci yatağım " sözü diqqəti çəkdi.</a:t>
            </a:r>
            <a:endParaRPr lang="az-Latn-AZ" dirty="0"/>
          </a:p>
        </p:txBody>
      </p:sp>
      <p:pic>
        <p:nvPicPr>
          <p:cNvPr id="4100" name="Picture 4" descr="John Fletcher Playwright: Bio Of John Fletc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83" y="1214107"/>
            <a:ext cx="2418875" cy="321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4807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wheel(1)">
                                      <p:cBhvr>
                                        <p:cTn id="17"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TM02836342[[fn=Ион]]</Template>
  <TotalTime>59</TotalTime>
  <Words>169</Words>
  <Application>Microsoft Office PowerPoint</Application>
  <PresentationFormat>Широкоэкранный</PresentationFormat>
  <Paragraphs>12</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Century Gothic</vt:lpstr>
      <vt:lpstr>Wingdings 3</vt:lpstr>
      <vt:lpstr>Ион</vt:lpstr>
      <vt:lpstr>William Shakespeare</vt:lpstr>
      <vt:lpstr>London və teatr karierası </vt:lpstr>
      <vt:lpstr>Əsərləri </vt:lpstr>
      <vt:lpstr>Sonrakı illəri və ölümü</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7</cp:revision>
  <dcterms:created xsi:type="dcterms:W3CDTF">2021-06-09T10:15:59Z</dcterms:created>
  <dcterms:modified xsi:type="dcterms:W3CDTF">2021-06-09T11:15:19Z</dcterms:modified>
</cp:coreProperties>
</file>