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tNtm5t95MgYvDGt+HurNlfo8E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C14B9D-A7CA-45F6-8211-B1134D2F78B0}">
  <a:tblStyle styleId="{58C14B9D-A7CA-45F6-8211-B1134D2F78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1" Type="http://schemas.openxmlformats.org/officeDocument/2006/relationships/image" Target="../media/image3.png"/><Relationship Id="rId10" Type="http://schemas.openxmlformats.org/officeDocument/2006/relationships/image" Target="../media/image9.png"/><Relationship Id="rId12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94460" y="6113605"/>
            <a:ext cx="6096000" cy="43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Organització DAW per Projectes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2512" y="2025843"/>
            <a:ext cx="2726055" cy="26403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85226" y="2577624"/>
            <a:ext cx="6096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ES" sz="2800">
                <a:solidFill>
                  <a:srgbClr val="FFFFFF"/>
                </a:solidFill>
              </a:rPr>
              <a:t>IABD</a:t>
            </a:r>
            <a:r>
              <a:rPr b="1" i="0" lang="es-E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lang="es-ES" sz="2800">
                <a:solidFill>
                  <a:srgbClr val="FFFFFF"/>
                </a:solidFill>
              </a:rPr>
              <a:t>P</a:t>
            </a:r>
            <a:r>
              <a:rPr b="1" i="0" lang="es-E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 </a:t>
            </a:r>
            <a:r>
              <a:rPr b="1" lang="es-ES" sz="2800">
                <a:solidFill>
                  <a:srgbClr val="FFFFFF"/>
                </a:solidFill>
              </a:rPr>
              <a:t>PYTHON BÀSIC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360375" y="810250"/>
            <a:ext cx="3402000" cy="209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494460" y="6113605"/>
            <a:ext cx="6096000" cy="43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DAW – TECNOLOGÍAS WEB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82149" y="128200"/>
            <a:ext cx="35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r>
              <a:rPr b="1" i="0" lang="es-ES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PYTHON BÀSIC - GAMEROOM</a:t>
            </a:r>
            <a:r>
              <a:rPr b="1" i="0" lang="es-ES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61833" y="643348"/>
            <a:ext cx="2399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TRABAJADOS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88575" y="179025"/>
            <a:ext cx="7007400" cy="453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822789" y="85577"/>
            <a:ext cx="18538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644163" y="651889"/>
            <a:ext cx="6496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aplicatiu en python que et mostri un menú que permeti escollir jugar a un dels següents diferents jocs: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Adivina número: L’usuari tindrà tres intents per adivinar un número aleatori del 1 al 10. Per cada error es mostrarà per pantalla si el número és major o menor a l’indicat.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Pedra - Paper - Tisores: Guanyador el primer que arriba a 3 punts.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‘Penjat’ - ‘Ahorcado’: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programa partirà d’una llista de 30 paraules d’entre 3 i 7 lletres obtingudes d’un fitxer extern.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Aleatòriament es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seleccionarà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de les 30 paraules.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L’usuari disposarà de número de lletres de la paraula * 2 intents per adivinar-la.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S’anirà mostrant abans de cada intent el tauler típic: R _ _ _ _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*En tots els jocs és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 tenir un control de que l’usuari introdueixi opcions vàlides.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joc de pedra-paper-tisores i el penjat, és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fer ús de funcions pròpies.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S’ha de penjar a GIT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373193" y="4885271"/>
            <a:ext cx="7007400" cy="94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552558" y="4724278"/>
            <a:ext cx="3324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TRANSVERSALES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g icono gratis"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7532" y="5177408"/>
            <a:ext cx="373926" cy="3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4572294" y="5223825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scar"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6947" y="5170422"/>
            <a:ext cx="373926" cy="3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5750399" y="5153014"/>
            <a:ext cx="110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buja de pensamiento icono gratis" id="108" name="Google Shape;10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5799" y="5067489"/>
            <a:ext cx="488116" cy="48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203132" y="5166974"/>
            <a:ext cx="110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reflexiva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sual studio code logo is offensive to me · Issue #87419 · microsoft/vscode  · GitHub" id="110" name="Google Shape;11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7397" y="1127887"/>
            <a:ext cx="368322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557930" y="1173548"/>
            <a:ext cx="19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 de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557930" y="2266059"/>
            <a:ext cx="19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4672" y="2267985"/>
            <a:ext cx="368323" cy="368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s about workshop | PyHasse" id="114" name="Google Shape;11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0780" y="1643620"/>
            <a:ext cx="1448438" cy="3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530025" y="3475125"/>
            <a:ext cx="3402000" cy="209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031483" y="3308224"/>
            <a:ext cx="2399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ACTIVITATS COMPLEMENTÀRIES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61543" y="4139775"/>
            <a:ext cx="258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S’ha de fer entrega del notebook amb les activitats proposades a clase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093628" y="5213116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Autonomía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07862" y="5098200"/>
            <a:ext cx="491450" cy="4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8685387" y="5245039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70125" y="5098188"/>
            <a:ext cx="491450" cy="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494460" y="6113605"/>
            <a:ext cx="6096000" cy="43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Organització DAW per Projectes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301853" y="1233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{58C14B9D-A7CA-45F6-8211-B1134D2F78B0}</a:tableStyleId>
              </a:tblPr>
              <a:tblGrid>
                <a:gridCol w="807225"/>
                <a:gridCol w="2544150"/>
                <a:gridCol w="6912075"/>
                <a:gridCol w="1237450"/>
              </a:tblGrid>
              <a:tr h="30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E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UF/RA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DESCRIPCIÓN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ES" sz="1200" u="none" cap="none" strike="noStrike"/>
                        <a:t>PUNTUACIÓN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8702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M0</a:t>
                      </a:r>
                      <a:r>
                        <a:rPr lang="es-ES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s-E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UF1: Programació d’Intel·ligència Artificial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/>
                        <a:t>El codi està correctament estructurat i comentat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870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s-ES" sz="1100"/>
                        <a:t>El codi segueix una estructura lògica fent ús de estructures iteratives i recursives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870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s-ES" sz="1100"/>
                        <a:t>Fa un correcte ús de les funcions per evitar repetició de codi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0" name="Google Shape;130;p3"/>
          <p:cNvSpPr txBox="1"/>
          <p:nvPr/>
        </p:nvSpPr>
        <p:spPr>
          <a:xfrm>
            <a:off x="345553" y="300080"/>
            <a:ext cx="70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EVALUACIÓN: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REVISIÓN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sentación de negocios icono gratis"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2460" y="268058"/>
            <a:ext cx="422164" cy="42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2022-01-26T23:54:16Z</dcterms:created>
  <dc:creator>ruben serrano moreno</dc:creator>
</cp:coreProperties>
</file>