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699" y="83713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BASTA HOTEL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698" y="310708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Hotel reservation and Booking System</a:t>
            </a:r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66697" y="4127915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CREATED BY: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ARZADON, CHRISTIAN ANDREI T.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DOMINGO, FRITZJERALD L.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GUMABAY, CARL JOHN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Welcome </a:t>
            </a:r>
            <a:r>
              <a:rPr lang="en-US" dirty="0">
                <a:effectLst/>
              </a:rPr>
              <a:t>to </a:t>
            </a:r>
            <a:r>
              <a:rPr lang="en-US" dirty="0" err="1">
                <a:effectLst/>
              </a:rPr>
              <a:t>Basta</a:t>
            </a:r>
            <a:r>
              <a:rPr lang="en-US" dirty="0">
                <a:effectLst/>
              </a:rPr>
              <a:t> Hotel, where your comfort is our priority. Our </a:t>
            </a:r>
            <a:r>
              <a:rPr lang="en-US" dirty="0" smtClean="0">
                <a:effectLst/>
              </a:rPr>
              <a:t>Reservation </a:t>
            </a:r>
            <a:r>
              <a:rPr lang="en-US" dirty="0">
                <a:effectLst/>
              </a:rPr>
              <a:t>and Booking System is designed to provide you with a seamless experience from the moment you plan your trip to the day you check out. With our user-friendly interface and comprehensive features, managing your hotel </a:t>
            </a:r>
            <a:r>
              <a:rPr lang="en-US" dirty="0" smtClean="0">
                <a:effectLst/>
              </a:rPr>
              <a:t>bookings.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Basta</a:t>
            </a:r>
            <a:r>
              <a:rPr lang="en-US" dirty="0">
                <a:effectLst/>
              </a:rPr>
              <a:t> Hotel Reservation and Booking System offers a range of functionalities tailored to meet your needs. Whether you're a guest looking to book a room </a:t>
            </a:r>
            <a:r>
              <a:rPr lang="en-US" dirty="0" smtClean="0">
                <a:effectLst/>
              </a:rPr>
              <a:t>our </a:t>
            </a:r>
            <a:r>
              <a:rPr lang="en-US" dirty="0">
                <a:effectLst/>
              </a:rPr>
              <a:t>system is equipped to handle it all. From real-time availability checks to secure payment processing, we ensure that every step of your booking process is efficient and 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5" y="1851699"/>
            <a:ext cx="3892492" cy="214984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Entity relationship model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27" y="260204"/>
            <a:ext cx="7063531" cy="6359885"/>
          </a:xfrm>
        </p:spPr>
      </p:pic>
    </p:spTree>
    <p:extLst>
      <p:ext uri="{BB962C8B-B14F-4D97-AF65-F5344CB8AC3E}">
        <p14:creationId xmlns:p14="http://schemas.microsoft.com/office/powerpoint/2010/main" val="17364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60" y="480178"/>
            <a:ext cx="5078468" cy="38421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r="13772" b="22518"/>
          <a:stretch/>
        </p:blipFill>
        <p:spPr>
          <a:xfrm>
            <a:off x="423435" y="3164396"/>
            <a:ext cx="5989740" cy="300151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060" y="385632"/>
            <a:ext cx="5368957" cy="214984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CUSTOMER UI</a:t>
            </a:r>
            <a:br>
              <a:rPr lang="en-US" sz="4800" b="1" dirty="0" smtClean="0"/>
            </a:br>
            <a:r>
              <a:rPr lang="en-US" sz="3200" dirty="0" smtClean="0"/>
              <a:t>LOGIN</a:t>
            </a:r>
            <a:br>
              <a:rPr lang="en-US" sz="3200" dirty="0" smtClean="0"/>
            </a:br>
            <a:r>
              <a:rPr lang="en-US" sz="3200" dirty="0" smtClean="0"/>
              <a:t>ROOMBOOKING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69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572" y="316514"/>
            <a:ext cx="2181140" cy="214984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ADMIN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" y="1646451"/>
            <a:ext cx="6744749" cy="3313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19" y="3302994"/>
            <a:ext cx="6809375" cy="33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50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147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BASTA HOTEL</vt:lpstr>
      <vt:lpstr>intoduction</vt:lpstr>
      <vt:lpstr>Entity relationship model</vt:lpstr>
      <vt:lpstr>CUSTOMER UI LOGIN ROOMBOOKING</vt:lpstr>
      <vt:lpstr>ADMIN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BASTA HOTEL</dc:title>
  <dc:creator>Ryzen 7</dc:creator>
  <cp:lastModifiedBy>Ryzen 7</cp:lastModifiedBy>
  <cp:revision>5</cp:revision>
  <dcterms:created xsi:type="dcterms:W3CDTF">2023-12-19T12:24:48Z</dcterms:created>
  <dcterms:modified xsi:type="dcterms:W3CDTF">2023-12-19T16:19:08Z</dcterms:modified>
</cp:coreProperties>
</file>