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2C4B-635A-4FB8-9E17-F4BC77A47C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8044A-C6E9-4C4A-BF96-CC962D0D1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8044A-C6E9-4C4A-BF96-CC962D0D16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6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FEF95B-873C-4B17-8930-167E54BDF43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77FBF1C-1AD0-4E76-8009-AB9ECEAA194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briola" pitchFamily="82" charset="0"/>
              </a:rPr>
              <a:t>By : p pavani</a:t>
            </a:r>
            <a:endParaRPr lang="en-IN" dirty="0">
              <a:latin typeface="Gabriola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Gabriola" pitchFamily="82" charset="0"/>
              </a:rPr>
              <a:t>Network Protocols…</a:t>
            </a:r>
            <a:endParaRPr lang="en-IN" sz="8800" b="1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648072"/>
          </a:xfrm>
        </p:spPr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TCP / IP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80920" cy="5292080"/>
          </a:xfrm>
        </p:spPr>
        <p:txBody>
          <a:bodyPr>
            <a:noAutofit/>
          </a:bodyPr>
          <a:lstStyle/>
          <a:p>
            <a:pPr marL="640080" indent="-571500">
              <a:buFont typeface="+mj-lt"/>
              <a:buAutoNum type="romanLcPeriod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TCP/IP is the base communication protocol of the internet.</a:t>
            </a:r>
          </a:p>
          <a:p>
            <a:pPr marL="640080" indent="-571500">
              <a:buFont typeface="+mj-lt"/>
              <a:buAutoNum type="romanLcPeriod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IP , part of TCP / IP uses numeric IP addresses to identify where data is being sent.</a:t>
            </a:r>
          </a:p>
          <a:p>
            <a:pPr marL="640080" indent="-571500">
              <a:buFont typeface="+mj-lt"/>
              <a:buAutoNum type="romanLcPeriod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TCP , part of TCP / IP provides reliable delivery of messages between networked computers , by splitting the message , if required .</a:t>
            </a:r>
          </a:p>
          <a:p>
            <a:pPr marL="640080" indent="-571500">
              <a:buFont typeface="+mj-lt"/>
              <a:buAutoNum type="romanLcPeriod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Responsible for transmitting the data by including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addressing , mapping and acknowledgement.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427"/>
            <a:ext cx="7772400" cy="764704"/>
          </a:xfrm>
        </p:spPr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Addressing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,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Mapping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and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Acknowledgement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92" y="777198"/>
            <a:ext cx="8748464" cy="604867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Addressing 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TCP on sending packets , numbers them and equips them with an address where they are to be sent , and passes them on to the IP layer for transport , i.e. for actual delivery .</a:t>
            </a:r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Mapping 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IP does its best to deliver the packets at the destination by mapping to the destination address . Destination is identified by the IP address . Sometimes , like with real post office , the packets may get lost or delayed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Acknowledgement :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Once the packet reach to the destination computer , TCP on the receiving sides takes the incoming packets , sorts them and requests re-transmission of any missing components .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Finally ,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the message will be delivered to the application identified by the port number . 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25760"/>
          </a:xfrm>
        </p:spPr>
        <p:txBody>
          <a:bodyPr/>
          <a:lstStyle/>
          <a:p>
            <a:pPr algn="ctr"/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SLIP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 / </a:t>
            </a:r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PPP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517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SLIP –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Serial Line Internet Protocol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For delivering IP packets over dial-up lines . 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PPP –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The Point-to-Point Protocol is a data link protocol commonly used in establishing a direct connection between two networking nodes and enabling IP communication over this direct connection. 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IPCP -&gt; IP Control Protocol -&gt; for transportation over PPP link .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NCP -&gt; Network Control Protocol -&gt; for traffic transportation .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LCP -&gt; Link Control Protocol -&gt; for link establishment .</a:t>
            </a:r>
          </a:p>
        </p:txBody>
      </p:sp>
    </p:spTree>
    <p:extLst>
      <p:ext uri="{BB962C8B-B14F-4D97-AF65-F5344CB8AC3E}">
        <p14:creationId xmlns:p14="http://schemas.microsoft.com/office/powerpoint/2010/main" val="18381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20080"/>
          </a:xfrm>
        </p:spPr>
        <p:txBody>
          <a:bodyPr/>
          <a:lstStyle/>
          <a:p>
            <a:pPr algn="ctr"/>
            <a:r>
              <a:rPr 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SLIP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/ 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PPP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Overview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…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59046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Provides the ability to transport TCP/IP traffic ever serial line(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eg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. Telephone  lines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) between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51</TotalTime>
  <Words>315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By : p pavani</vt:lpstr>
      <vt:lpstr>TCP / IP</vt:lpstr>
      <vt:lpstr>Addressing , Mapping and  Acknowledgement</vt:lpstr>
      <vt:lpstr>SLIP  / PPP</vt:lpstr>
      <vt:lpstr>SLIP / PPP Overview 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: p pavani</dc:title>
  <dc:creator>BPS</dc:creator>
  <cp:lastModifiedBy>BPS</cp:lastModifiedBy>
  <cp:revision>6</cp:revision>
  <dcterms:created xsi:type="dcterms:W3CDTF">2024-12-06T06:07:44Z</dcterms:created>
  <dcterms:modified xsi:type="dcterms:W3CDTF">2024-12-06T06:59:05Z</dcterms:modified>
</cp:coreProperties>
</file>