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Windows </a:t>
            </a:r>
            <a:r>
              <a:rPr lang="es-ES" dirty="0" err="1" smtClean="0"/>
              <a:t>Presentation</a:t>
            </a:r>
            <a:r>
              <a:rPr lang="es-ES" dirty="0" smtClean="0"/>
              <a:t> </a:t>
            </a:r>
            <a:r>
              <a:rPr lang="es-ES" dirty="0" err="1" smtClean="0"/>
              <a:t>Foundation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Confección de interfaces de usuario</a:t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7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Windows </a:t>
            </a:r>
            <a:r>
              <a:rPr lang="es-ES" dirty="0" err="1" smtClean="0"/>
              <a:t>Presentation</a:t>
            </a:r>
            <a:r>
              <a:rPr lang="es-ES" dirty="0" smtClean="0"/>
              <a:t> </a:t>
            </a:r>
            <a:r>
              <a:rPr lang="es-ES" dirty="0" err="1" smtClean="0"/>
              <a:t>Foundation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de presentación para crear aplicaciones de escritorio para Windows.</a:t>
            </a:r>
          </a:p>
          <a:p>
            <a:r>
              <a:rPr lang="es-ES" dirty="0" smtClean="0"/>
              <a:t>Motor de representación independiente a la resolución y basado en vectores.</a:t>
            </a:r>
          </a:p>
          <a:p>
            <a:r>
              <a:rPr lang="es-ES" dirty="0" smtClean="0"/>
              <a:t>Completo conjunto de características de programación de aplicaciones en las cuales se incluye el Lenguaje de Marcas de Aplicaciones Extensible.</a:t>
            </a:r>
          </a:p>
        </p:txBody>
      </p:sp>
    </p:spTree>
    <p:extLst>
      <p:ext uri="{BB962C8B-B14F-4D97-AF65-F5344CB8AC3E}">
        <p14:creationId xmlns:p14="http://schemas.microsoft.com/office/powerpoint/2010/main" val="347753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Programar con WPF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Subconjunto de tipos .NET Framework, los cuales su mayoría se ubican en el espacio de nombres </a:t>
            </a:r>
            <a:r>
              <a:rPr lang="es-ES" dirty="0" err="1" smtClean="0"/>
              <a:t>System.Window</a:t>
            </a:r>
            <a:endParaRPr lang="es-ES" dirty="0" smtClean="0"/>
          </a:p>
          <a:p>
            <a:r>
              <a:rPr lang="es-ES" dirty="0" smtClean="0"/>
              <a:t>Proporcionan mejoras de programación en </a:t>
            </a:r>
            <a:r>
              <a:rPr lang="es-ES" dirty="0" err="1" smtClean="0"/>
              <a:t>.Net</a:t>
            </a:r>
            <a:r>
              <a:rPr lang="es-ES" dirty="0" smtClean="0"/>
              <a:t> Framework.</a:t>
            </a:r>
          </a:p>
          <a:p>
            <a:r>
              <a:rPr lang="es-ES" dirty="0" smtClean="0"/>
              <a:t>Se utiliza el XAML para implementar la apariencia de la interfaz, y C# para su comportamiento.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3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modelo de aplicación permite:</a:t>
            </a:r>
          </a:p>
          <a:p>
            <a:pPr lvl="1"/>
            <a:r>
              <a:rPr lang="es-ES" dirty="0" smtClean="0"/>
              <a:t>Aplicaciones escritorio: para estas aplicaciones se utiliza la clase </a:t>
            </a:r>
            <a:r>
              <a:rPr lang="es-ES" dirty="0" err="1" smtClean="0"/>
              <a:t>Window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Aplicaciones web: para estas aplicaciones se utiliza la clase </a:t>
            </a:r>
            <a:r>
              <a:rPr lang="es-ES" dirty="0" err="1" smtClean="0"/>
              <a:t>XABPs</a:t>
            </a:r>
            <a:r>
              <a:rPr lang="es-ES" dirty="0" smtClean="0"/>
              <a:t> XAML Browsers </a:t>
            </a:r>
            <a:r>
              <a:rPr lang="es-ES" dirty="0" err="1" smtClean="0"/>
              <a:t>Applications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1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subyacente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código que permite controlar las acciones como acceso a datos y los eventos de los elementos con los cuales interacciona 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495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Window</a:t>
            </a:r>
            <a:r>
              <a:rPr lang="es-ES" dirty="0"/>
              <a:t> </a:t>
            </a:r>
            <a:r>
              <a:rPr lang="es-ES" dirty="0" err="1" smtClean="0"/>
              <a:t>Class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WPF </a:t>
            </a:r>
            <a:r>
              <a:rPr lang="es-ES" dirty="0" err="1" smtClean="0"/>
              <a:t>Window</a:t>
            </a:r>
            <a:r>
              <a:rPr lang="es-ES" dirty="0" smtClean="0"/>
              <a:t> se compone de un archivo XAML y uno .</a:t>
            </a:r>
            <a:r>
              <a:rPr lang="es-ES" dirty="0" err="1" smtClean="0"/>
              <a:t>cs</a:t>
            </a:r>
            <a:endParaRPr lang="es-ES" dirty="0" smtClean="0"/>
          </a:p>
          <a:p>
            <a:pPr lvl="1"/>
            <a:r>
              <a:rPr lang="es-ES" dirty="0" smtClean="0"/>
              <a:t>XAML: contiene toda la apariencia de la interfaz</a:t>
            </a:r>
          </a:p>
          <a:p>
            <a:pPr lvl="2"/>
            <a:r>
              <a:rPr lang="es-ES" dirty="0" smtClean="0"/>
              <a:t>.CS: esta clase esta dentro del XAML y contiene todo lo necesario para aportar funcionalidad a la pantalla.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368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213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Windows Presentation Foundation</vt:lpstr>
      <vt:lpstr>Windows Presentation Foundation</vt:lpstr>
      <vt:lpstr>Programar con WPF</vt:lpstr>
      <vt:lpstr>Modelo de aplicación</vt:lpstr>
      <vt:lpstr>Código subyacente</vt:lpstr>
      <vt:lpstr>Window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</dc:title>
  <dc:creator>As1ss</dc:creator>
  <cp:lastModifiedBy>As1ss</cp:lastModifiedBy>
  <cp:revision>13</cp:revision>
  <dcterms:created xsi:type="dcterms:W3CDTF">2023-11-11T19:20:26Z</dcterms:created>
  <dcterms:modified xsi:type="dcterms:W3CDTF">2023-11-11T22:33:39Z</dcterms:modified>
</cp:coreProperties>
</file>