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0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E0F279-09D5-49E5-B211-390DF58B0FD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720981-89F7-4BE8-B54F-42EB08CFAC78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Biblionet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2 Evaluación</a:t>
            </a:r>
          </a:p>
          <a:p>
            <a:r>
              <a:rPr lang="es-ES" dirty="0" smtClean="0"/>
              <a:t>Alexis López </a:t>
            </a:r>
            <a:r>
              <a:rPr lang="es-ES" dirty="0" err="1" smtClean="0"/>
              <a:t>Briongos</a:t>
            </a:r>
            <a:r>
              <a:rPr lang="es-ES" dirty="0" smtClean="0"/>
              <a:t> Dam2t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52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Inicio de Sesión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9386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87624" y="59492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usuario inicia sesión en la aplicación utilizando sus credenciales.</a:t>
            </a:r>
          </a:p>
        </p:txBody>
      </p:sp>
    </p:spTree>
    <p:extLst>
      <p:ext uri="{BB962C8B-B14F-4D97-AF65-F5344CB8AC3E}">
        <p14:creationId xmlns:p14="http://schemas.microsoft.com/office/powerpoint/2010/main" val="32807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Exploración del Catálogo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59492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 por el catálogo de libros para encontrar el material deseado.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79386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87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Préstamo de Libros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594928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Selecciona un libro disponible y realiza la solicitud de </a:t>
            </a:r>
            <a:r>
              <a:rPr lang="es-ES" dirty="0" smtClean="0"/>
              <a:t>préstamo.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842709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80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Confirmación del Préstamo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6468" y="58052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sistema notifica al usuario sobre la aprobación del préstamo y la fecha de vencimiento.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9386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64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Registro de Devoluciones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6468" y="58052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 concluir el período de préstamo, el usuario registra la devolución del libro.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84890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35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Registro de Incidencias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6468" y="58052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caso de problemas o consultas, el usuario utiliza la funcionalidad de incidencias para comunicarse con los administradores.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79386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18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Hemos explorado las características fundamentales de nuestra aplicación en WPF C#, incluyendo préstamos, devoluciones, y la gestión de incidencias, proporcionando una visión completa de las capacidades de nuestra plataforma.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ha destacado la dualidad de roles, diferenciando entre administradores y usuarios estándar, cada uno con funcionalidades específicas y limitadas para garantizar una experiencia de usuario adaptada y segura. </a:t>
            </a:r>
            <a:endParaRPr lang="es-ES" dirty="0" smtClean="0"/>
          </a:p>
          <a:p>
            <a:r>
              <a:rPr lang="es-ES" dirty="0" smtClean="0"/>
              <a:t>Adicionalmente</a:t>
            </a:r>
            <a:r>
              <a:rPr lang="es-ES" dirty="0"/>
              <a:t>, hemos examinado cómo la aplicación facilita la administración eficiente de la biblioteca, desde la adición y eliminación de libros hasta la generación de informes y la gestión de usuarios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81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 y Respuestas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57" y="1935163"/>
            <a:ext cx="6026686" cy="4389437"/>
          </a:xfrm>
        </p:spPr>
      </p:pic>
    </p:spTree>
    <p:extLst>
      <p:ext uri="{BB962C8B-B14F-4D97-AF65-F5344CB8AC3E}">
        <p14:creationId xmlns:p14="http://schemas.microsoft.com/office/powerpoint/2010/main" val="22286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1. </a:t>
            </a:r>
            <a:r>
              <a:rPr lang="es-ES" b="1" dirty="0" smtClean="0"/>
              <a:t>Introducción</a:t>
            </a:r>
            <a:endParaRPr lang="es-ES" b="1" dirty="0"/>
          </a:p>
          <a:p>
            <a:r>
              <a:rPr lang="es-ES" b="1" dirty="0" smtClean="0"/>
              <a:t>2</a:t>
            </a:r>
            <a:r>
              <a:rPr lang="es-ES" b="1" dirty="0"/>
              <a:t>. </a:t>
            </a:r>
            <a:r>
              <a:rPr lang="es-ES" b="1" dirty="0" smtClean="0"/>
              <a:t>Contexto</a:t>
            </a:r>
            <a:endParaRPr lang="es-ES" b="1" dirty="0"/>
          </a:p>
          <a:p>
            <a:r>
              <a:rPr lang="es-ES" b="1" dirty="0" smtClean="0"/>
              <a:t>3</a:t>
            </a:r>
            <a:r>
              <a:rPr lang="es-ES" b="1" dirty="0"/>
              <a:t>. Características </a:t>
            </a:r>
            <a:r>
              <a:rPr lang="es-ES" b="1" dirty="0" smtClean="0"/>
              <a:t>Principales</a:t>
            </a:r>
            <a:endParaRPr lang="es-ES" b="1" dirty="0"/>
          </a:p>
          <a:p>
            <a:r>
              <a:rPr lang="es-ES" b="1" dirty="0" smtClean="0"/>
              <a:t>4. </a:t>
            </a:r>
            <a:r>
              <a:rPr lang="es-ES" b="1" dirty="0"/>
              <a:t>Flujo de </a:t>
            </a:r>
            <a:r>
              <a:rPr lang="es-ES" b="1" dirty="0" smtClean="0"/>
              <a:t>Usuario</a:t>
            </a:r>
            <a:endParaRPr lang="es-ES" b="1" dirty="0"/>
          </a:p>
          <a:p>
            <a:r>
              <a:rPr lang="es-ES" b="1" dirty="0" smtClean="0"/>
              <a:t>5. Conclusión</a:t>
            </a:r>
            <a:endParaRPr lang="es-ES" b="1" dirty="0"/>
          </a:p>
          <a:p>
            <a:r>
              <a:rPr lang="es-ES" b="1" dirty="0" smtClean="0"/>
              <a:t>6. </a:t>
            </a:r>
            <a:r>
              <a:rPr lang="es-ES" b="1" dirty="0"/>
              <a:t>Preguntas y </a:t>
            </a:r>
            <a:r>
              <a:rPr lang="es-ES" b="1" dirty="0" smtClean="0"/>
              <a:t>Respuestas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54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Bienvenidos </a:t>
            </a:r>
            <a:r>
              <a:rPr lang="es-ES" dirty="0"/>
              <a:t>a </a:t>
            </a:r>
            <a:r>
              <a:rPr lang="es-ES" dirty="0" err="1" smtClean="0"/>
              <a:t>Biblionet</a:t>
            </a:r>
            <a:r>
              <a:rPr lang="es-ES" dirty="0" smtClean="0"/>
              <a:t> la </a:t>
            </a:r>
            <a:r>
              <a:rPr lang="es-ES" dirty="0"/>
              <a:t>solución integral para la gestión </a:t>
            </a:r>
            <a:r>
              <a:rPr lang="es-ES" dirty="0" smtClean="0"/>
              <a:t>y uso eficiente </a:t>
            </a:r>
            <a:r>
              <a:rPr lang="es-ES" dirty="0"/>
              <a:t>de </a:t>
            </a:r>
            <a:r>
              <a:rPr lang="es-ES" dirty="0" smtClean="0"/>
              <a:t>bibliotecas online.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7" y="2780928"/>
            <a:ext cx="7143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la era </a:t>
            </a:r>
            <a:r>
              <a:rPr lang="es-ES" dirty="0" smtClean="0"/>
              <a:t>digital, “</a:t>
            </a:r>
            <a:r>
              <a:rPr lang="es-ES" dirty="0" err="1" smtClean="0"/>
              <a:t>Biblionet</a:t>
            </a:r>
            <a:r>
              <a:rPr lang="es-ES" dirty="0" smtClean="0"/>
              <a:t>“ es </a:t>
            </a:r>
            <a:r>
              <a:rPr lang="es-ES" dirty="0"/>
              <a:t>una aplicación diseñada para revolucionar la administración bibliotecaria. </a:t>
            </a:r>
            <a:endParaRPr lang="es-ES" dirty="0" smtClean="0"/>
          </a:p>
          <a:p>
            <a:r>
              <a:rPr lang="es-ES" dirty="0" smtClean="0"/>
              <a:t>Su </a:t>
            </a:r>
            <a:r>
              <a:rPr lang="es-ES" dirty="0"/>
              <a:t>propósito es ofrecer una solución integral que simplifique el proceso de préstamos, devoluciones y la gestión de incidencias. A continuación, exploraremos cómo </a:t>
            </a:r>
            <a:r>
              <a:rPr lang="es-ES" dirty="0" err="1" smtClean="0"/>
              <a:t>Biblionet</a:t>
            </a:r>
            <a:r>
              <a:rPr lang="es-ES" dirty="0" smtClean="0"/>
              <a:t> </a:t>
            </a:r>
            <a:r>
              <a:rPr lang="es-ES" dirty="0"/>
              <a:t>optimiza la experiencia tanto para usuarios estándar como para administradores.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92202"/>
            <a:ext cx="2016224" cy="21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4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Características Principales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Módulos Principales:</a:t>
            </a:r>
            <a:endParaRPr lang="es-ES" dirty="0"/>
          </a:p>
          <a:p>
            <a:pPr lvl="1"/>
            <a:r>
              <a:rPr lang="es-ES" dirty="0"/>
              <a:t>Prestamos</a:t>
            </a:r>
          </a:p>
          <a:p>
            <a:pPr lvl="1"/>
            <a:r>
              <a:rPr lang="es-ES" dirty="0"/>
              <a:t>Devoluciones</a:t>
            </a:r>
          </a:p>
          <a:p>
            <a:pPr lvl="1"/>
            <a:r>
              <a:rPr lang="es-ES" dirty="0"/>
              <a:t>Incidencias</a:t>
            </a:r>
          </a:p>
          <a:p>
            <a:r>
              <a:rPr lang="es-ES" b="1" dirty="0"/>
              <a:t>Operaciones de Administrador:</a:t>
            </a:r>
            <a:endParaRPr lang="es-ES" dirty="0"/>
          </a:p>
          <a:p>
            <a:pPr lvl="1"/>
            <a:r>
              <a:rPr lang="es-ES" dirty="0"/>
              <a:t>Agregar, modificar, eliminar libros</a:t>
            </a:r>
          </a:p>
          <a:p>
            <a:pPr lvl="1"/>
            <a:r>
              <a:rPr lang="es-ES" dirty="0"/>
              <a:t>Administrar incidencias</a:t>
            </a:r>
          </a:p>
          <a:p>
            <a:pPr lvl="1"/>
            <a:r>
              <a:rPr lang="es-ES" dirty="0"/>
              <a:t>Aplazar préstamos</a:t>
            </a:r>
          </a:p>
          <a:p>
            <a:pPr lvl="1"/>
            <a:r>
              <a:rPr lang="es-ES" dirty="0"/>
              <a:t>Generar informes</a:t>
            </a:r>
          </a:p>
          <a:p>
            <a:pPr lvl="1"/>
            <a:r>
              <a:rPr lang="es-ES" dirty="0"/>
              <a:t>Administrar </a:t>
            </a:r>
            <a:r>
              <a:rPr lang="es-ES" dirty="0" smtClean="0"/>
              <a:t>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Módulos principales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4" y="4869160"/>
            <a:ext cx="1152130" cy="115213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1152128" cy="11521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1152128" cy="115212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721888" y="1916832"/>
            <a:ext cx="6594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b="1" dirty="0" smtClean="0"/>
              <a:t>Préstamos</a:t>
            </a:r>
            <a:r>
              <a:rPr lang="es-ES" b="1" dirty="0"/>
              <a:t>:</a:t>
            </a:r>
          </a:p>
          <a:p>
            <a:r>
              <a:rPr lang="es-ES" dirty="0"/>
              <a:t>La funcionalidad de préstamos permite a los usuarios solicitar temporalmente un libro de la biblioteca.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8772" y="501317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Devoluciones</a:t>
            </a:r>
            <a:r>
              <a:rPr lang="es-ES" b="1" dirty="0" smtClean="0"/>
              <a:t>: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característica de devoluciones permite a los usuarios regresar los libros prestados una vez finalizado el período </a:t>
            </a:r>
            <a:r>
              <a:rPr lang="es-ES" dirty="0" smtClean="0"/>
              <a:t>acordado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721888" y="3573016"/>
            <a:ext cx="6954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Incidencias:</a:t>
            </a:r>
          </a:p>
          <a:p>
            <a:r>
              <a:rPr lang="es-ES" dirty="0"/>
              <a:t>La funcionalidad de incidencias permite a los usuarios informar sobre cualquier problema, pregunta o situación particular relacionada con la biblioteca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2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Operaciones de Administrador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4" y="2060848"/>
            <a:ext cx="1008110" cy="100811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0" y="5157192"/>
            <a:ext cx="1526152" cy="114527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8" y="3501008"/>
            <a:ext cx="958396" cy="1138512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835696" y="3415779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Agregar, Modificar y Eliminar Libros:</a:t>
            </a:r>
            <a:endParaRPr lang="es-ES" dirty="0"/>
          </a:p>
          <a:p>
            <a:r>
              <a:rPr lang="es-ES" dirty="0"/>
              <a:t>Permite al administrador gestionar eficientemente la colección de libros, añadiendo, editando o eliminando registros según sea necesario.</a:t>
            </a:r>
          </a:p>
          <a:p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07704" y="213285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Aplazar Préstamos según Sea Necesario:</a:t>
            </a:r>
            <a:endParaRPr lang="es-ES" dirty="0"/>
          </a:p>
          <a:p>
            <a:r>
              <a:rPr lang="es-ES" dirty="0"/>
              <a:t>Brinda la capacidad de extender la fecha de devolución de préstamos, ofreciendo flexibilidad a los usuarios y adaptándose a circunstancias especiales.</a:t>
            </a:r>
          </a:p>
          <a:p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835696" y="5013176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Administrar Usuarios, Incluyendo la Gestión de Permisos:</a:t>
            </a:r>
            <a:endParaRPr lang="es-ES" dirty="0"/>
          </a:p>
          <a:p>
            <a:r>
              <a:rPr lang="es-ES" dirty="0"/>
              <a:t>Permite al administrador controlar el acceso y las funciones de los usuarios, garantizando una administración segura y personalizada del sistema.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84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Operaciones de Administrador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6" y="2276872"/>
            <a:ext cx="1584176" cy="158417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37112"/>
            <a:ext cx="1794480" cy="145638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2555776" y="4725144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Generar Informes para Análisis y Seguimiento:</a:t>
            </a:r>
            <a:endParaRPr lang="es-ES" dirty="0"/>
          </a:p>
          <a:p>
            <a:r>
              <a:rPr lang="es-ES" dirty="0"/>
              <a:t>Proporciona herramientas analíticas para evaluar el rendimiento de la biblioteca, identificar patrones y tomar decisiones informadas.</a:t>
            </a:r>
          </a:p>
          <a:p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83768" y="2636912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Administrar Incidencias y Resolver Problemas Generales:</a:t>
            </a:r>
            <a:endParaRPr lang="es-ES" dirty="0"/>
          </a:p>
          <a:p>
            <a:r>
              <a:rPr lang="es-ES" dirty="0"/>
              <a:t>Facilita a los administradores la gestión proactiva de problemas y consultas, mejorando la eficacia en la atención al usuario.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99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Flujo de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Inicio </a:t>
            </a:r>
            <a:r>
              <a:rPr lang="es-ES" b="1" dirty="0"/>
              <a:t>de </a:t>
            </a:r>
            <a:r>
              <a:rPr lang="es-ES" b="1" dirty="0" smtClean="0"/>
              <a:t>Sesión.</a:t>
            </a:r>
            <a:endParaRPr lang="es-ES" dirty="0"/>
          </a:p>
          <a:p>
            <a:r>
              <a:rPr lang="es-ES" b="1" dirty="0" smtClean="0"/>
              <a:t>Exploración </a:t>
            </a:r>
            <a:r>
              <a:rPr lang="es-ES" b="1" dirty="0"/>
              <a:t>del </a:t>
            </a:r>
            <a:r>
              <a:rPr lang="es-ES" b="1" dirty="0" smtClean="0"/>
              <a:t>Catálogo.</a:t>
            </a:r>
            <a:endParaRPr lang="es-ES" dirty="0"/>
          </a:p>
          <a:p>
            <a:r>
              <a:rPr lang="es-ES" b="1" dirty="0" smtClean="0"/>
              <a:t>Préstamo </a:t>
            </a:r>
            <a:r>
              <a:rPr lang="es-ES" b="1" dirty="0"/>
              <a:t>de </a:t>
            </a:r>
            <a:r>
              <a:rPr lang="es-ES" b="1" dirty="0" smtClean="0"/>
              <a:t>Libros.</a:t>
            </a:r>
            <a:endParaRPr lang="es-ES" dirty="0"/>
          </a:p>
          <a:p>
            <a:r>
              <a:rPr lang="es-ES" b="1" dirty="0" smtClean="0"/>
              <a:t>Confirmación </a:t>
            </a:r>
            <a:r>
              <a:rPr lang="es-ES" b="1" dirty="0"/>
              <a:t>de </a:t>
            </a:r>
            <a:r>
              <a:rPr lang="es-ES" b="1" dirty="0" smtClean="0"/>
              <a:t>Préstamo.</a:t>
            </a:r>
            <a:endParaRPr lang="es-ES" dirty="0"/>
          </a:p>
          <a:p>
            <a:r>
              <a:rPr lang="es-ES" b="1" dirty="0" smtClean="0"/>
              <a:t>Registro </a:t>
            </a:r>
            <a:r>
              <a:rPr lang="es-ES" b="1" dirty="0"/>
              <a:t>de </a:t>
            </a:r>
            <a:r>
              <a:rPr lang="es-ES" b="1" dirty="0" smtClean="0"/>
              <a:t>Devoluciones.</a:t>
            </a:r>
            <a:endParaRPr lang="es-ES" dirty="0"/>
          </a:p>
          <a:p>
            <a:r>
              <a:rPr lang="es-ES" b="1" dirty="0" smtClean="0"/>
              <a:t>Registro </a:t>
            </a:r>
            <a:r>
              <a:rPr lang="es-ES" b="1" dirty="0"/>
              <a:t>de </a:t>
            </a:r>
            <a:r>
              <a:rPr lang="es-ES" b="1" dirty="0" smtClean="0"/>
              <a:t>Incidencias.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90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557</Words>
  <Application>Microsoft Office PowerPoint</Application>
  <PresentationFormat>Presentación en pantalla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Biblionet</vt:lpstr>
      <vt:lpstr>Índice</vt:lpstr>
      <vt:lpstr>Introducción</vt:lpstr>
      <vt:lpstr>Contexto</vt:lpstr>
      <vt:lpstr>Características Principales</vt:lpstr>
      <vt:lpstr>Módulos principales</vt:lpstr>
      <vt:lpstr>Operaciones de Administrador</vt:lpstr>
      <vt:lpstr>Operaciones de Administrador</vt:lpstr>
      <vt:lpstr>Flujo de Usuario</vt:lpstr>
      <vt:lpstr>Inicio de Sesión</vt:lpstr>
      <vt:lpstr>Exploración del Catálogo</vt:lpstr>
      <vt:lpstr>Préstamo de Libros</vt:lpstr>
      <vt:lpstr>Confirmación del Préstamo</vt:lpstr>
      <vt:lpstr>Registro de Devoluciones</vt:lpstr>
      <vt:lpstr>Registro de Incidencias</vt:lpstr>
      <vt:lpstr>Conclusión</vt:lpstr>
      <vt:lpstr>Preguntas y Respuestas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Biblionet</dc:title>
  <dc:creator>As1ss</dc:creator>
  <cp:lastModifiedBy>As1ss</cp:lastModifiedBy>
  <cp:revision>51</cp:revision>
  <dcterms:created xsi:type="dcterms:W3CDTF">2024-02-06T01:22:52Z</dcterms:created>
  <dcterms:modified xsi:type="dcterms:W3CDTF">2024-02-06T02:04:35Z</dcterms:modified>
</cp:coreProperties>
</file>