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ACCESIBILIDAD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UT1.3 Diseño y Accesibilidad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686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Accesibilidad significa proporcionar flexibilidad para acomodarse a las necesidades de cada usuario y a sus preferencias y/o limitaciones.</a:t>
            </a:r>
          </a:p>
          <a:p>
            <a:r>
              <a:rPr lang="es-ES" dirty="0" smtClean="0"/>
              <a:t>Es necesario evitar diseñar solamente atendiendo a características de grupos de población específicos.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312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DISCAPACIDADES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Visual</a:t>
            </a:r>
          </a:p>
          <a:p>
            <a:r>
              <a:rPr lang="es-ES" dirty="0" smtClean="0"/>
              <a:t>Auditiva</a:t>
            </a:r>
          </a:p>
          <a:p>
            <a:r>
              <a:rPr lang="es-ES" dirty="0" smtClean="0"/>
              <a:t>Destreza</a:t>
            </a:r>
          </a:p>
          <a:p>
            <a:r>
              <a:rPr lang="es-ES" dirty="0" smtClean="0"/>
              <a:t>Cognitiva</a:t>
            </a:r>
          </a:p>
          <a:p>
            <a:r>
              <a:rPr lang="es-ES" dirty="0" smtClean="0"/>
              <a:t>Asimiento</a:t>
            </a:r>
            <a:r>
              <a:rPr lang="es-ES" dirty="0" smtClean="0">
                <a:sym typeface="Wingdings" panose="05000000000000000000" pitchFamily="2" charset="2"/>
              </a:rPr>
              <a:t> Sensibilidad visual al movimiento y parpadeo</a:t>
            </a:r>
            <a:endParaRPr lang="es-ES" dirty="0" smtClean="0"/>
          </a:p>
          <a:p>
            <a:r>
              <a:rPr lang="es-ES" dirty="0" smtClean="0"/>
              <a:t>Idioma o voz </a:t>
            </a:r>
            <a:r>
              <a:rPr lang="es-ES" dirty="0" smtClean="0">
                <a:sym typeface="Wingdings" panose="05000000000000000000" pitchFamily="2" charset="2"/>
              </a:rPr>
              <a:t>Incluye dislexia y dificultades de comunicación oral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58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DIGITAL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accesibilidad digital busca incluir a todos los usuarios independientemente de:</a:t>
            </a:r>
          </a:p>
          <a:p>
            <a:r>
              <a:rPr lang="es-ES" dirty="0" smtClean="0"/>
              <a:t>Su Hardware</a:t>
            </a:r>
          </a:p>
          <a:p>
            <a:r>
              <a:rPr lang="es-ES" dirty="0" smtClean="0"/>
              <a:t>Su software</a:t>
            </a:r>
          </a:p>
          <a:p>
            <a:r>
              <a:rPr lang="es-ES" dirty="0" smtClean="0"/>
              <a:t>Su infraestructura de red</a:t>
            </a:r>
          </a:p>
          <a:p>
            <a:r>
              <a:rPr lang="es-ES" dirty="0" smtClean="0"/>
              <a:t>Su idioma</a:t>
            </a:r>
          </a:p>
          <a:p>
            <a:r>
              <a:rPr lang="es-ES" dirty="0" smtClean="0"/>
              <a:t>Su cultura</a:t>
            </a:r>
          </a:p>
          <a:p>
            <a:r>
              <a:rPr lang="es-ES" dirty="0" smtClean="0"/>
              <a:t>Su localización geográfica</a:t>
            </a:r>
          </a:p>
          <a:p>
            <a:r>
              <a:rPr lang="es-ES" dirty="0" smtClean="0"/>
              <a:t>Sus capacidades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73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LIMITACIONES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Estas limitaciones pueden ser situacionales </a:t>
            </a:r>
            <a:r>
              <a:rPr lang="es-ES" smtClean="0"/>
              <a:t>y afectar </a:t>
            </a:r>
            <a:r>
              <a:rPr lang="es-ES" dirty="0" smtClean="0"/>
              <a:t>a personas sin discapacidades:</a:t>
            </a:r>
          </a:p>
          <a:p>
            <a:r>
              <a:rPr lang="es-ES" dirty="0" smtClean="0"/>
              <a:t>Utilizar un teléfono móvil sin mirar(conduciendo)</a:t>
            </a:r>
          </a:p>
          <a:p>
            <a:r>
              <a:rPr lang="es-ES" dirty="0" smtClean="0"/>
              <a:t>Cuando hace mucho sol</a:t>
            </a:r>
          </a:p>
          <a:p>
            <a:r>
              <a:rPr lang="es-ES" dirty="0" smtClean="0"/>
              <a:t>Una sala oscura</a:t>
            </a:r>
          </a:p>
          <a:p>
            <a:r>
              <a:rPr lang="es-ES" dirty="0" smtClean="0"/>
              <a:t>Cuando tienes las manos ocupadas</a:t>
            </a:r>
          </a:p>
          <a:p>
            <a:r>
              <a:rPr lang="es-ES" dirty="0" smtClean="0"/>
              <a:t>Entorno silencioso(biblioteca)</a:t>
            </a:r>
          </a:p>
          <a:p>
            <a:r>
              <a:rPr lang="es-ES" dirty="0" smtClean="0"/>
              <a:t>Entorno ruidoso(no oyes bien)</a:t>
            </a:r>
          </a:p>
          <a:p>
            <a:r>
              <a:rPr lang="es-ES" dirty="0" smtClean="0"/>
              <a:t>Situación de emergencia(no piensas claramente)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358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144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ACCESIBILIDAD</vt:lpstr>
      <vt:lpstr>INTRODUCCIÓN</vt:lpstr>
      <vt:lpstr>TIPO DE DISCAPACIDADES</vt:lpstr>
      <vt:lpstr>ACCESIBILIDAD DIGITAL</vt:lpstr>
      <vt:lpstr>EJEMPLOS DE LIMITACIONES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</dc:title>
  <dc:creator>As1ss</dc:creator>
  <cp:lastModifiedBy>As1ss</cp:lastModifiedBy>
  <cp:revision>7</cp:revision>
  <dcterms:created xsi:type="dcterms:W3CDTF">2023-11-12T21:35:35Z</dcterms:created>
  <dcterms:modified xsi:type="dcterms:W3CDTF">2023-11-12T22:05:10Z</dcterms:modified>
</cp:coreProperties>
</file>