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854700" cy="3295650"/>
  <p:notesSz cx="5854700" cy="3295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92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anshu singh" userId="10e3a97e314942c4" providerId="LiveId" clId="{31996AE0-DE54-4BBB-926E-C636D96F8BE6}"/>
    <pc:docChg chg="modSld">
      <pc:chgData name="amitanshu singh" userId="10e3a97e314942c4" providerId="LiveId" clId="{31996AE0-DE54-4BBB-926E-C636D96F8BE6}" dt="2024-01-30T14:10:46.943" v="0" actId="27309"/>
      <pc:docMkLst>
        <pc:docMk/>
      </pc:docMkLst>
      <pc:sldChg chg="addSp modSp mod">
        <pc:chgData name="amitanshu singh" userId="10e3a97e314942c4" providerId="LiveId" clId="{31996AE0-DE54-4BBB-926E-C636D96F8BE6}" dt="2024-01-30T14:10:46.943" v="0" actId="27309"/>
        <pc:sldMkLst>
          <pc:docMk/>
          <pc:sldMk cId="0" sldId="256"/>
        </pc:sldMkLst>
        <pc:graphicFrameChg chg="add modGraphic">
          <ac:chgData name="amitanshu singh" userId="10e3a97e314942c4" providerId="LiveId" clId="{31996AE0-DE54-4BBB-926E-C636D96F8BE6}" dt="2024-01-30T14:10:46.943" v="0" actId="27309"/>
          <ac:graphicFrameMkLst>
            <pc:docMk/>
            <pc:sldMk cId="0" sldId="256"/>
            <ac:graphicFrameMk id="5" creationId="{0365743F-17F2-E09F-6332-263E53262916}"/>
          </ac:graphicFrameMkLst>
        </pc:graphicFrameChg>
      </pc:sldChg>
    </pc:docChg>
  </pc:docChgLst>
  <pc:docChgLst>
    <pc:chgData name="amitanshu singh" userId="10e3a97e314942c4" providerId="LiveId" clId="{102DDC55-1E6B-4285-890A-ADAEF773527A}"/>
    <pc:docChg chg="custSel addSld delSld modSld">
      <pc:chgData name="amitanshu singh" userId="10e3a97e314942c4" providerId="LiveId" clId="{102DDC55-1E6B-4285-890A-ADAEF773527A}" dt="2024-01-08T10:15:35.280" v="118" actId="2696"/>
      <pc:docMkLst>
        <pc:docMk/>
      </pc:docMkLst>
      <pc:sldChg chg="modTransition">
        <pc:chgData name="amitanshu singh" userId="10e3a97e314942c4" providerId="LiveId" clId="{102DDC55-1E6B-4285-890A-ADAEF773527A}" dt="2024-01-08T10:06:21.843" v="14"/>
        <pc:sldMkLst>
          <pc:docMk/>
          <pc:sldMk cId="0" sldId="256"/>
        </pc:sldMkLst>
      </pc:sldChg>
      <pc:sldChg chg="modSp mod modTransition">
        <pc:chgData name="amitanshu singh" userId="10e3a97e314942c4" providerId="LiveId" clId="{102DDC55-1E6B-4285-890A-ADAEF773527A}" dt="2024-01-08T10:09:27.718" v="112" actId="20577"/>
        <pc:sldMkLst>
          <pc:docMk/>
          <pc:sldMk cId="0" sldId="257"/>
        </pc:sldMkLst>
        <pc:spChg chg="mod">
          <ac:chgData name="amitanshu singh" userId="10e3a97e314942c4" providerId="LiveId" clId="{102DDC55-1E6B-4285-890A-ADAEF773527A}" dt="2024-01-08T10:06:11.837" v="12"/>
          <ac:spMkLst>
            <pc:docMk/>
            <pc:sldMk cId="0" sldId="257"/>
            <ac:spMk id="5" creationId="{00000000-0000-0000-0000-000000000000}"/>
          </ac:spMkLst>
        </pc:spChg>
        <pc:spChg chg="mod">
          <ac:chgData name="amitanshu singh" userId="10e3a97e314942c4" providerId="LiveId" clId="{102DDC55-1E6B-4285-890A-ADAEF773527A}" dt="2024-01-08T10:09:27.718" v="112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Transition">
        <pc:chgData name="amitanshu singh" userId="10e3a97e314942c4" providerId="LiveId" clId="{102DDC55-1E6B-4285-890A-ADAEF773527A}" dt="2024-01-08T10:07:11.187" v="16"/>
        <pc:sldMkLst>
          <pc:docMk/>
          <pc:sldMk cId="0" sldId="258"/>
        </pc:sldMkLst>
      </pc:sldChg>
      <pc:sldChg chg="modSp modTransition">
        <pc:chgData name="amitanshu singh" userId="10e3a97e314942c4" providerId="LiveId" clId="{102DDC55-1E6B-4285-890A-ADAEF773527A}" dt="2024-01-08T10:07:15.400" v="17"/>
        <pc:sldMkLst>
          <pc:docMk/>
          <pc:sldMk cId="0" sldId="259"/>
        </pc:sldMkLst>
        <pc:spChg chg="mod">
          <ac:chgData name="amitanshu singh" userId="10e3a97e314942c4" providerId="LiveId" clId="{102DDC55-1E6B-4285-890A-ADAEF773527A}" dt="2024-01-08T10:06:11.837" v="12"/>
          <ac:spMkLst>
            <pc:docMk/>
            <pc:sldMk cId="0" sldId="259"/>
            <ac:spMk id="5" creationId="{00000000-0000-0000-0000-000000000000}"/>
          </ac:spMkLst>
        </pc:spChg>
      </pc:sldChg>
      <pc:sldChg chg="modSp modTransition">
        <pc:chgData name="amitanshu singh" userId="10e3a97e314942c4" providerId="LiveId" clId="{102DDC55-1E6B-4285-890A-ADAEF773527A}" dt="2024-01-08T10:07:19.800" v="18"/>
        <pc:sldMkLst>
          <pc:docMk/>
          <pc:sldMk cId="0" sldId="260"/>
        </pc:sldMkLst>
        <pc:spChg chg="mod">
          <ac:chgData name="amitanshu singh" userId="10e3a97e314942c4" providerId="LiveId" clId="{102DDC55-1E6B-4285-890A-ADAEF773527A}" dt="2024-01-08T10:06:11.837" v="12"/>
          <ac:spMkLst>
            <pc:docMk/>
            <pc:sldMk cId="0" sldId="260"/>
            <ac:spMk id="5" creationId="{00000000-0000-0000-0000-000000000000}"/>
          </ac:spMkLst>
        </pc:spChg>
      </pc:sldChg>
      <pc:sldChg chg="modTransition">
        <pc:chgData name="amitanshu singh" userId="10e3a97e314942c4" providerId="LiveId" clId="{102DDC55-1E6B-4285-890A-ADAEF773527A}" dt="2024-01-08T10:07:26.335" v="19"/>
        <pc:sldMkLst>
          <pc:docMk/>
          <pc:sldMk cId="0" sldId="261"/>
        </pc:sldMkLst>
      </pc:sldChg>
      <pc:sldChg chg="new del mod modShow">
        <pc:chgData name="amitanshu singh" userId="10e3a97e314942c4" providerId="LiveId" clId="{102DDC55-1E6B-4285-890A-ADAEF773527A}" dt="2024-01-08T10:15:35.280" v="118" actId="2696"/>
        <pc:sldMkLst>
          <pc:docMk/>
          <pc:sldMk cId="2357047063" sldId="262"/>
        </pc:sldMkLst>
      </pc:sldChg>
      <pc:sldChg chg="new del mod chgLayout">
        <pc:chgData name="amitanshu singh" userId="10e3a97e314942c4" providerId="LiveId" clId="{102DDC55-1E6B-4285-890A-ADAEF773527A}" dt="2024-01-08T10:15:30.641" v="117" actId="2696"/>
        <pc:sldMkLst>
          <pc:docMk/>
          <pc:sldMk cId="284129679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619" y="695748"/>
            <a:ext cx="4238155" cy="1600049"/>
          </a:xfrm>
        </p:spPr>
        <p:txBody>
          <a:bodyPr anchor="b"/>
          <a:lstStyle>
            <a:lvl1pPr>
              <a:defRPr sz="3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619" y="2295797"/>
            <a:ext cx="4238155" cy="4139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8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6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8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20" y="2306949"/>
            <a:ext cx="4238154" cy="272349"/>
          </a:xfrm>
        </p:spPr>
        <p:txBody>
          <a:bodyPr anchor="b">
            <a:normAutofit/>
          </a:bodyPr>
          <a:lstStyle>
            <a:lvl1pPr algn="l">
              <a:defRPr sz="115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619" y="329565"/>
            <a:ext cx="4238155" cy="17495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"/>
            </a:lvl1pPr>
            <a:lvl2pPr marL="219547" indent="0">
              <a:buNone/>
              <a:defRPr sz="768"/>
            </a:lvl2pPr>
            <a:lvl3pPr marL="439095" indent="0">
              <a:buNone/>
              <a:defRPr sz="768"/>
            </a:lvl3pPr>
            <a:lvl4pPr marL="658642" indent="0">
              <a:buNone/>
              <a:defRPr sz="768"/>
            </a:lvl4pPr>
            <a:lvl5pPr marL="878190" indent="0">
              <a:buNone/>
              <a:defRPr sz="768"/>
            </a:lvl5pPr>
            <a:lvl6pPr marL="1097737" indent="0">
              <a:buNone/>
              <a:defRPr sz="768"/>
            </a:lvl6pPr>
            <a:lvl7pPr marL="1317285" indent="0">
              <a:buNone/>
              <a:defRPr sz="768"/>
            </a:lvl7pPr>
            <a:lvl8pPr marL="1536832" indent="0">
              <a:buNone/>
              <a:defRPr sz="768"/>
            </a:lvl8pPr>
            <a:lvl9pPr marL="1756380" indent="0">
              <a:buNone/>
              <a:defRPr sz="7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619" y="2579298"/>
            <a:ext cx="4238154" cy="237256"/>
          </a:xfrm>
        </p:spPr>
        <p:txBody>
          <a:bodyPr>
            <a:normAutofit/>
          </a:bodyPr>
          <a:lstStyle>
            <a:lvl1pPr marL="0" indent="0">
              <a:buNone/>
              <a:defRPr sz="576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19" y="695748"/>
            <a:ext cx="4238155" cy="952077"/>
          </a:xfrm>
        </p:spPr>
        <p:txBody>
          <a:bodyPr/>
          <a:lstStyle>
            <a:lvl1pPr>
              <a:defRPr sz="23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619" y="1757680"/>
            <a:ext cx="4238155" cy="1135168"/>
          </a:xfrm>
        </p:spPr>
        <p:txBody>
          <a:bodyPr anchor="ctr">
            <a:normAutofit/>
          </a:bodyPr>
          <a:lstStyle>
            <a:lvl1pPr marL="0" indent="0">
              <a:buNone/>
              <a:defRPr sz="864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0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33" y="695748"/>
            <a:ext cx="3841338" cy="1116510"/>
          </a:xfrm>
        </p:spPr>
        <p:txBody>
          <a:bodyPr/>
          <a:lstStyle>
            <a:lvl1pPr>
              <a:defRPr sz="23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926994" y="1812258"/>
            <a:ext cx="3495748" cy="16443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672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619" y="2090733"/>
            <a:ext cx="4238155" cy="805603"/>
          </a:xfrm>
        </p:spPr>
        <p:txBody>
          <a:bodyPr anchor="ctr">
            <a:normAutofit/>
          </a:bodyPr>
          <a:lstStyle>
            <a:lvl1pPr marL="0" indent="0">
              <a:buNone/>
              <a:defRPr sz="864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1369" y="466741"/>
            <a:ext cx="385085" cy="9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85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0579" y="1256070"/>
            <a:ext cx="385085" cy="9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85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3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19" y="1501352"/>
            <a:ext cx="4238155" cy="794445"/>
          </a:xfrm>
        </p:spPr>
        <p:txBody>
          <a:bodyPr anchor="b"/>
          <a:lstStyle>
            <a:lvl1pPr algn="l">
              <a:defRPr sz="192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19" y="2295797"/>
            <a:ext cx="4238155" cy="413470"/>
          </a:xfrm>
        </p:spPr>
        <p:txBody>
          <a:bodyPr anchor="t"/>
          <a:lstStyle>
            <a:lvl1pPr marL="0" indent="0" algn="l">
              <a:buNone/>
              <a:defRPr sz="96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2pPr>
            <a:lvl3pPr marL="43909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65864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87819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10977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31728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53683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75638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39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946" y="952077"/>
            <a:ext cx="1415110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13318" y="1281642"/>
            <a:ext cx="1405738" cy="1724876"/>
          </a:xfrm>
        </p:spPr>
        <p:txBody>
          <a:bodyPr anchor="t">
            <a:normAutofit/>
          </a:bodyPr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4966" y="952077"/>
            <a:ext cx="1410007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59898" y="1281642"/>
            <a:ext cx="1415075" cy="1724876"/>
          </a:xfrm>
        </p:spPr>
        <p:txBody>
          <a:bodyPr anchor="t">
            <a:normAutofit/>
          </a:bodyPr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1341" y="952077"/>
            <a:ext cx="1408025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1341" y="1281642"/>
            <a:ext cx="1408025" cy="1724876"/>
          </a:xfrm>
        </p:spPr>
        <p:txBody>
          <a:bodyPr anchor="t">
            <a:normAutofit/>
          </a:bodyPr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789324" y="1025314"/>
            <a:ext cx="0" cy="19041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43319" y="1025313"/>
            <a:ext cx="0" cy="190630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6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318" y="2042817"/>
            <a:ext cx="1411837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13318" y="1061932"/>
            <a:ext cx="1411837" cy="732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"/>
            </a:lvl1pPr>
            <a:lvl2pPr marL="219547" indent="0">
              <a:buNone/>
              <a:defRPr sz="768"/>
            </a:lvl2pPr>
            <a:lvl3pPr marL="439095" indent="0">
              <a:buNone/>
              <a:defRPr sz="768"/>
            </a:lvl3pPr>
            <a:lvl4pPr marL="658642" indent="0">
              <a:buNone/>
              <a:defRPr sz="768"/>
            </a:lvl4pPr>
            <a:lvl5pPr marL="878190" indent="0">
              <a:buNone/>
              <a:defRPr sz="768"/>
            </a:lvl5pPr>
            <a:lvl6pPr marL="1097737" indent="0">
              <a:buNone/>
              <a:defRPr sz="768"/>
            </a:lvl6pPr>
            <a:lvl7pPr marL="1317285" indent="0">
              <a:buNone/>
              <a:defRPr sz="768"/>
            </a:lvl7pPr>
            <a:lvl8pPr marL="1536832" indent="0">
              <a:buNone/>
              <a:defRPr sz="768"/>
            </a:lvl8pPr>
            <a:lvl9pPr marL="1756380" indent="0">
              <a:buNone/>
              <a:defRPr sz="7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13318" y="2319743"/>
            <a:ext cx="1411837" cy="316777"/>
          </a:xfrm>
        </p:spPr>
        <p:txBody>
          <a:bodyPr anchor="t">
            <a:normAutofit/>
          </a:bodyPr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7710" y="2042817"/>
            <a:ext cx="1407263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867710" y="1061932"/>
            <a:ext cx="1407263" cy="732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"/>
            </a:lvl1pPr>
            <a:lvl2pPr marL="219547" indent="0">
              <a:buNone/>
              <a:defRPr sz="768"/>
            </a:lvl2pPr>
            <a:lvl3pPr marL="439095" indent="0">
              <a:buNone/>
              <a:defRPr sz="768"/>
            </a:lvl3pPr>
            <a:lvl4pPr marL="658642" indent="0">
              <a:buNone/>
              <a:defRPr sz="768"/>
            </a:lvl4pPr>
            <a:lvl5pPr marL="878190" indent="0">
              <a:buNone/>
              <a:defRPr sz="768"/>
            </a:lvl5pPr>
            <a:lvl6pPr marL="1097737" indent="0">
              <a:buNone/>
              <a:defRPr sz="768"/>
            </a:lvl6pPr>
            <a:lvl7pPr marL="1317285" indent="0">
              <a:buNone/>
              <a:defRPr sz="768"/>
            </a:lvl7pPr>
            <a:lvl8pPr marL="1536832" indent="0">
              <a:buNone/>
              <a:defRPr sz="768"/>
            </a:lvl8pPr>
            <a:lvl9pPr marL="1756380" indent="0">
              <a:buNone/>
              <a:defRPr sz="7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67061" y="2319743"/>
            <a:ext cx="1409126" cy="316777"/>
          </a:xfrm>
        </p:spPr>
        <p:txBody>
          <a:bodyPr anchor="t">
            <a:normAutofit/>
          </a:bodyPr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1341" y="2042817"/>
            <a:ext cx="1408025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421340" y="1061932"/>
            <a:ext cx="1408025" cy="732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"/>
            </a:lvl1pPr>
            <a:lvl2pPr marL="219547" indent="0">
              <a:buNone/>
              <a:defRPr sz="768"/>
            </a:lvl2pPr>
            <a:lvl3pPr marL="439095" indent="0">
              <a:buNone/>
              <a:defRPr sz="768"/>
            </a:lvl3pPr>
            <a:lvl4pPr marL="658642" indent="0">
              <a:buNone/>
              <a:defRPr sz="768"/>
            </a:lvl4pPr>
            <a:lvl5pPr marL="878190" indent="0">
              <a:buNone/>
              <a:defRPr sz="768"/>
            </a:lvl5pPr>
            <a:lvl6pPr marL="1097737" indent="0">
              <a:buNone/>
              <a:defRPr sz="768"/>
            </a:lvl6pPr>
            <a:lvl7pPr marL="1317285" indent="0">
              <a:buNone/>
              <a:defRPr sz="768"/>
            </a:lvl7pPr>
            <a:lvl8pPr marL="1536832" indent="0">
              <a:buNone/>
              <a:defRPr sz="768"/>
            </a:lvl8pPr>
            <a:lvl9pPr marL="1756380" indent="0">
              <a:buNone/>
              <a:defRPr sz="7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21281" y="2319742"/>
            <a:ext cx="1409890" cy="316777"/>
          </a:xfrm>
        </p:spPr>
        <p:txBody>
          <a:bodyPr anchor="t">
            <a:normAutofit/>
          </a:bodyPr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89324" y="1025314"/>
            <a:ext cx="0" cy="19041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43319" y="1025313"/>
            <a:ext cx="0" cy="190630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9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7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7752" y="206741"/>
            <a:ext cx="841614" cy="2799777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3318" y="426452"/>
            <a:ext cx="3564658" cy="258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95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9644" y="766646"/>
            <a:ext cx="2165985" cy="51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4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20" y="1375222"/>
            <a:ext cx="4238154" cy="920575"/>
          </a:xfrm>
        </p:spPr>
        <p:txBody>
          <a:bodyPr anchor="b"/>
          <a:lstStyle>
            <a:lvl1pPr algn="l">
              <a:defRPr sz="192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19" y="2295797"/>
            <a:ext cx="4238155" cy="413470"/>
          </a:xfrm>
        </p:spPr>
        <p:txBody>
          <a:bodyPr anchor="t"/>
          <a:lstStyle>
            <a:lvl1pPr marL="0" indent="0" algn="l">
              <a:buNone/>
              <a:defRPr sz="96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2pPr>
            <a:lvl3pPr marL="43909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65864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87819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10977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31728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53683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75638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820" y="990221"/>
            <a:ext cx="2111159" cy="2016297"/>
          </a:xfrm>
        </p:spPr>
        <p:txBody>
          <a:bodyPr>
            <a:normAutofit/>
          </a:bodyPr>
          <a:lstStyle>
            <a:lvl1pPr>
              <a:defRPr sz="864"/>
            </a:lvl1pPr>
            <a:lvl2pPr>
              <a:defRPr sz="768"/>
            </a:lvl2pPr>
            <a:lvl3pPr>
              <a:defRPr sz="672"/>
            </a:lvl3pPr>
            <a:lvl4pPr>
              <a:defRPr sz="576"/>
            </a:lvl4pPr>
            <a:lvl5pPr>
              <a:defRPr sz="576"/>
            </a:lvl5pPr>
            <a:lvl6pPr>
              <a:defRPr sz="576"/>
            </a:lvl6pPr>
            <a:lvl7pPr>
              <a:defRPr sz="576"/>
            </a:lvl7pPr>
            <a:lvl8pPr>
              <a:defRPr sz="576"/>
            </a:lvl8pPr>
            <a:lvl9pPr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335" y="988067"/>
            <a:ext cx="2111160" cy="2018451"/>
          </a:xfrm>
        </p:spPr>
        <p:txBody>
          <a:bodyPr>
            <a:normAutofit/>
          </a:bodyPr>
          <a:lstStyle>
            <a:lvl1pPr>
              <a:defRPr sz="864"/>
            </a:lvl1pPr>
            <a:lvl2pPr>
              <a:defRPr sz="768"/>
            </a:lvl2pPr>
            <a:lvl3pPr>
              <a:defRPr sz="672"/>
            </a:lvl3pPr>
            <a:lvl4pPr>
              <a:defRPr sz="576"/>
            </a:lvl4pPr>
            <a:lvl5pPr>
              <a:defRPr sz="576"/>
            </a:lvl5pPr>
            <a:lvl6pPr>
              <a:defRPr sz="576"/>
            </a:lvl6pPr>
            <a:lvl7pPr>
              <a:defRPr sz="576"/>
            </a:lvl7pPr>
            <a:lvl8pPr>
              <a:defRPr sz="576"/>
            </a:lvl8pPr>
            <a:lvl9pPr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9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20" y="915458"/>
            <a:ext cx="2111158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20" y="1208405"/>
            <a:ext cx="2111159" cy="1798113"/>
          </a:xfrm>
        </p:spPr>
        <p:txBody>
          <a:bodyPr>
            <a:normAutofit/>
          </a:bodyPr>
          <a:lstStyle>
            <a:lvl1pPr>
              <a:defRPr sz="864"/>
            </a:lvl1pPr>
            <a:lvl2pPr>
              <a:defRPr sz="768"/>
            </a:lvl2pPr>
            <a:lvl3pPr>
              <a:defRPr sz="672"/>
            </a:lvl3pPr>
            <a:lvl4pPr>
              <a:defRPr sz="576"/>
            </a:lvl4pPr>
            <a:lvl5pPr>
              <a:defRPr sz="576"/>
            </a:lvl5pPr>
            <a:lvl6pPr>
              <a:defRPr sz="576"/>
            </a:lvl6pPr>
            <a:lvl7pPr>
              <a:defRPr sz="576"/>
            </a:lvl7pPr>
            <a:lvl8pPr>
              <a:defRPr sz="576"/>
            </a:lvl8pPr>
            <a:lvl9pPr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336" y="915458"/>
            <a:ext cx="2111159" cy="276926"/>
          </a:xfrm>
        </p:spPr>
        <p:txBody>
          <a:bodyPr anchor="b">
            <a:noAutofit/>
          </a:bodyPr>
          <a:lstStyle>
            <a:lvl1pPr marL="0" indent="0">
              <a:buNone/>
              <a:defRPr sz="115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547" indent="0">
              <a:buNone/>
              <a:defRPr sz="960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336" y="1208405"/>
            <a:ext cx="2111159" cy="1798113"/>
          </a:xfrm>
        </p:spPr>
        <p:txBody>
          <a:bodyPr>
            <a:normAutofit/>
          </a:bodyPr>
          <a:lstStyle>
            <a:lvl1pPr>
              <a:defRPr sz="864"/>
            </a:lvl1pPr>
            <a:lvl2pPr>
              <a:defRPr sz="768"/>
            </a:lvl2pPr>
            <a:lvl3pPr>
              <a:defRPr sz="672"/>
            </a:lvl3pPr>
            <a:lvl4pPr>
              <a:defRPr sz="576"/>
            </a:lvl4pPr>
            <a:lvl5pPr>
              <a:defRPr sz="576"/>
            </a:lvl5pPr>
            <a:lvl6pPr>
              <a:defRPr sz="576"/>
            </a:lvl6pPr>
            <a:lvl7pPr>
              <a:defRPr sz="576"/>
            </a:lvl7pPr>
            <a:lvl8pPr>
              <a:defRPr sz="576"/>
            </a:lvl8pPr>
            <a:lvl9pPr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9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0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18" y="695749"/>
            <a:ext cx="1633219" cy="695748"/>
          </a:xfrm>
        </p:spPr>
        <p:txBody>
          <a:bodyPr anchor="b"/>
          <a:lstStyle>
            <a:lvl1pPr algn="l">
              <a:defRPr sz="115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613" y="695748"/>
            <a:ext cx="2495161" cy="2197100"/>
          </a:xfrm>
        </p:spPr>
        <p:txBody>
          <a:bodyPr anchor="ctr">
            <a:normAutofit/>
          </a:bodyPr>
          <a:lstStyle>
            <a:lvl1pPr>
              <a:defRPr sz="960"/>
            </a:lvl1pPr>
            <a:lvl2pPr>
              <a:defRPr sz="864"/>
            </a:lvl2pPr>
            <a:lvl3pPr>
              <a:defRPr sz="768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618" y="1503793"/>
            <a:ext cx="1633219" cy="1391496"/>
          </a:xfrm>
        </p:spPr>
        <p:txBody>
          <a:bodyPr/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16" y="891042"/>
            <a:ext cx="2445656" cy="756783"/>
          </a:xfrm>
        </p:spPr>
        <p:txBody>
          <a:bodyPr anchor="b">
            <a:normAutofit/>
          </a:bodyPr>
          <a:lstStyle>
            <a:lvl1pPr algn="l">
              <a:defRPr sz="172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37230" y="549275"/>
            <a:ext cx="1536859" cy="21971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"/>
            </a:lvl1pPr>
            <a:lvl2pPr marL="219547" indent="0">
              <a:buNone/>
              <a:defRPr sz="768"/>
            </a:lvl2pPr>
            <a:lvl3pPr marL="439095" indent="0">
              <a:buNone/>
              <a:defRPr sz="768"/>
            </a:lvl3pPr>
            <a:lvl4pPr marL="658642" indent="0">
              <a:buNone/>
              <a:defRPr sz="768"/>
            </a:lvl4pPr>
            <a:lvl5pPr marL="878190" indent="0">
              <a:buNone/>
              <a:defRPr sz="768"/>
            </a:lvl5pPr>
            <a:lvl6pPr marL="1097737" indent="0">
              <a:buNone/>
              <a:defRPr sz="768"/>
            </a:lvl6pPr>
            <a:lvl7pPr marL="1317285" indent="0">
              <a:buNone/>
              <a:defRPr sz="768"/>
            </a:lvl7pPr>
            <a:lvl8pPr marL="1536832" indent="0">
              <a:buNone/>
              <a:defRPr sz="768"/>
            </a:lvl8pPr>
            <a:lvl9pPr marL="1756380" indent="0">
              <a:buNone/>
              <a:defRPr sz="7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619" y="1757680"/>
            <a:ext cx="2441849" cy="659130"/>
          </a:xfrm>
        </p:spPr>
        <p:txBody>
          <a:bodyPr>
            <a:normAutofit/>
          </a:bodyPr>
          <a:lstStyle>
            <a:lvl1pPr marL="0" indent="0">
              <a:buNone/>
              <a:defRPr sz="672"/>
            </a:lvl1pPr>
            <a:lvl2pPr marL="219547" indent="0">
              <a:buNone/>
              <a:defRPr sz="576"/>
            </a:lvl2pPr>
            <a:lvl3pPr marL="439095" indent="0">
              <a:buNone/>
              <a:defRPr sz="480"/>
            </a:lvl3pPr>
            <a:lvl4pPr marL="658642" indent="0">
              <a:buNone/>
              <a:defRPr sz="432"/>
            </a:lvl4pPr>
            <a:lvl5pPr marL="878190" indent="0">
              <a:buNone/>
              <a:defRPr sz="432"/>
            </a:lvl5pPr>
            <a:lvl6pPr marL="1097737" indent="0">
              <a:buNone/>
              <a:defRPr sz="432"/>
            </a:lvl6pPr>
            <a:lvl7pPr marL="1317285" indent="0">
              <a:buNone/>
              <a:defRPr sz="432"/>
            </a:lvl7pPr>
            <a:lvl8pPr marL="1536832" indent="0">
              <a:buNone/>
              <a:defRPr sz="432"/>
            </a:lvl8pPr>
            <a:lvl9pPr marL="1756380" indent="0">
              <a:buNone/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282932"/>
            <a:ext cx="1938607" cy="2012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389933"/>
            <a:ext cx="731075" cy="113673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134119" y="805604"/>
            <a:ext cx="1353899" cy="135487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3841384" y="0"/>
            <a:ext cx="769960" cy="548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4132615" y="2929467"/>
            <a:ext cx="477199" cy="36618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12324" y="0"/>
            <a:ext cx="329327" cy="549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268" y="217556"/>
            <a:ext cx="4516226" cy="673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20" y="986541"/>
            <a:ext cx="4296204" cy="201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4876651" y="860584"/>
            <a:ext cx="476038" cy="146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2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4297950" y="1549988"/>
            <a:ext cx="1854846" cy="1463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2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71376" y="142115"/>
            <a:ext cx="402510" cy="368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34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6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l" defTabSz="219547" rtl="0" eaLnBrk="1" latinLnBrk="0" hangingPunct="1">
        <a:spcBef>
          <a:spcPct val="0"/>
        </a:spcBef>
        <a:buNone/>
        <a:defRPr sz="2017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661" indent="-164661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6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356765" indent="-137217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6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548869" indent="-109774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68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768416" indent="-109774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987963" indent="-109774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203381" indent="-109774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427058" indent="-109774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646606" indent="-109774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866153" indent="-109774" algn="l" defTabSz="219547" rtl="0" eaLnBrk="1" latinLnBrk="0" hangingPunct="1">
        <a:spcBef>
          <a:spcPts val="48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47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95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642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190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737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285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832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380" algn="l" defTabSz="219547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1402" y="397963"/>
            <a:ext cx="3077845" cy="2646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499"/>
              </a:lnSpc>
              <a:spcBef>
                <a:spcPts val="105"/>
              </a:spcBef>
            </a:pPr>
            <a:r>
              <a:rPr sz="285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Unleashing</a:t>
            </a:r>
            <a:r>
              <a:rPr sz="285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85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5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Weather </a:t>
            </a:r>
            <a:r>
              <a:rPr sz="2850" b="1" dirty="0">
                <a:solidFill>
                  <a:srgbClr val="FFFFFF"/>
                </a:solidFill>
                <a:latin typeface="Times New Roman"/>
                <a:cs typeface="Times New Roman"/>
              </a:rPr>
              <a:t>APIs:</a:t>
            </a:r>
            <a:r>
              <a:rPr sz="285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Enhancing </a:t>
            </a:r>
            <a:r>
              <a:rPr sz="28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Forecast</a:t>
            </a:r>
            <a:r>
              <a:rPr sz="285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Accuracy </a:t>
            </a:r>
            <a:r>
              <a:rPr sz="285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Data-</a:t>
            </a:r>
            <a:r>
              <a:rPr sz="285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driven </a:t>
            </a:r>
            <a:r>
              <a:rPr sz="285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Decision</a:t>
            </a:r>
            <a:r>
              <a:rPr sz="28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endParaRPr sz="28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365743F-17F2-E09F-6332-263E53262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7486537"/>
                  </p:ext>
                </p:extLst>
              </p:nvPr>
            </p:nvGraphicFramePr>
            <p:xfrm>
              <a:off x="110079" y="1809341"/>
              <a:ext cx="1463675" cy="823913"/>
            </p:xfrm>
            <a:graphic>
              <a:graphicData uri="http://schemas.microsoft.com/office/powerpoint/2016/slidezoom">
                <pslz:sldZm>
                  <pslz:sldZmObj sldId="260" cId="0">
                    <pslz:zmPr id="{9E56D132-DDC9-42F1-8204-FDD69D941EE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3675" cy="8239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0365743F-17F2-E09F-6332-263E53262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79" y="1809341"/>
                <a:ext cx="1463675" cy="8239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6080">
              <a:lnSpc>
                <a:spcPct val="100000"/>
              </a:lnSpc>
              <a:spcBef>
                <a:spcPts val="114"/>
              </a:spcBef>
            </a:pPr>
            <a:r>
              <a:rPr sz="1900" spc="65" dirty="0"/>
              <a:t>Introduction</a:t>
            </a:r>
            <a:endParaRPr sz="1900"/>
          </a:p>
        </p:txBody>
      </p:sp>
      <p:grpSp>
        <p:nvGrpSpPr>
          <p:cNvPr id="6" name="object 6"/>
          <p:cNvGrpSpPr/>
          <p:nvPr/>
        </p:nvGrpSpPr>
        <p:grpSpPr>
          <a:xfrm>
            <a:off x="4923129" y="1044952"/>
            <a:ext cx="211454" cy="79375"/>
            <a:chOff x="4923129" y="1044952"/>
            <a:chExt cx="211454" cy="793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3129" y="1044952"/>
              <a:ext cx="211013" cy="79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3129" y="1044952"/>
              <a:ext cx="211013" cy="791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0323" y="1166728"/>
            <a:ext cx="482071" cy="792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65901" y="885625"/>
            <a:ext cx="1724660" cy="11478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800" dirty="0">
                <a:latin typeface="Verdana"/>
                <a:cs typeface="Verdana"/>
              </a:rPr>
              <a:t>Welcome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world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i="1" spc="-10" dirty="0">
                <a:latin typeface="Verdana"/>
                <a:cs typeface="Verdana"/>
              </a:rPr>
              <a:t>Weather </a:t>
            </a:r>
            <a:r>
              <a:rPr sz="800" i="1" spc="-40" dirty="0">
                <a:latin typeface="Verdana"/>
                <a:cs typeface="Verdana"/>
              </a:rPr>
              <a:t>APIs</a:t>
            </a:r>
            <a:r>
              <a:rPr sz="800" spc="-40" dirty="0">
                <a:latin typeface="Verdana"/>
                <a:cs typeface="Verdana"/>
              </a:rPr>
              <a:t>!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Discover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how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leveraging</a:t>
            </a:r>
            <a:endParaRPr sz="800" dirty="0">
              <a:latin typeface="Verdana"/>
              <a:cs typeface="Verdana"/>
            </a:endParaRPr>
          </a:p>
          <a:p>
            <a:pPr marL="12700" marR="53975" indent="514984">
              <a:lnSpc>
                <a:spcPts val="960"/>
              </a:lnSpc>
              <a:spcBef>
                <a:spcPts val="30"/>
              </a:spcBef>
            </a:pPr>
            <a:r>
              <a:rPr sz="800" dirty="0">
                <a:latin typeface="Verdana"/>
                <a:cs typeface="Verdana"/>
              </a:rPr>
              <a:t>can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enhance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forecast accuracy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enable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data-driven </a:t>
            </a:r>
            <a:r>
              <a:rPr sz="800" dirty="0">
                <a:latin typeface="Verdana"/>
                <a:cs typeface="Verdana"/>
              </a:rPr>
              <a:t>decision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making.</a:t>
            </a:r>
            <a:endParaRPr lang="en-US" sz="800" spc="-10" dirty="0">
              <a:latin typeface="Verdana"/>
              <a:cs typeface="Verdana"/>
            </a:endParaRPr>
          </a:p>
          <a:p>
            <a:pPr marL="12700" marR="53975" indent="514984">
              <a:lnSpc>
                <a:spcPts val="960"/>
              </a:lnSpc>
              <a:spcBef>
                <a:spcPts val="30"/>
              </a:spcBef>
            </a:pPr>
            <a:endParaRPr lang="en-IN" sz="800" spc="-10" dirty="0">
              <a:latin typeface="Verdana"/>
              <a:cs typeface="Verdana"/>
            </a:endParaRPr>
          </a:p>
          <a:p>
            <a:pPr marL="12700" marR="53975" indent="514984">
              <a:lnSpc>
                <a:spcPts val="960"/>
              </a:lnSpc>
              <a:spcBef>
                <a:spcPts val="30"/>
              </a:spcBef>
            </a:pPr>
            <a:endParaRPr lang="en-IN" sz="800" spc="-10" dirty="0">
              <a:latin typeface="Verdana"/>
              <a:cs typeface="Verdana"/>
            </a:endParaRPr>
          </a:p>
          <a:p>
            <a:pPr marL="12700" marR="53975" indent="514984">
              <a:lnSpc>
                <a:spcPts val="960"/>
              </a:lnSpc>
              <a:spcBef>
                <a:spcPts val="30"/>
              </a:spcBef>
            </a:pPr>
            <a:endParaRPr lang="en-IN" sz="800" spc="-10" dirty="0">
              <a:latin typeface="Verdana"/>
              <a:cs typeface="Verdana"/>
            </a:endParaRPr>
          </a:p>
          <a:p>
            <a:pPr marL="12700" marR="53975" indent="514984">
              <a:lnSpc>
                <a:spcPts val="960"/>
              </a:lnSpc>
              <a:spcBef>
                <a:spcPts val="30"/>
              </a:spcBef>
            </a:pPr>
            <a:endParaRPr lang="en-US" sz="800" spc="-1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80" y="448225"/>
            <a:ext cx="2009139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60" dirty="0">
                <a:latin typeface="Times New Roman"/>
                <a:cs typeface="Times New Roman"/>
              </a:rPr>
              <a:t>Beneﬁts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Weather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APIs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771" y="1216377"/>
            <a:ext cx="953868" cy="797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232" y="886453"/>
            <a:ext cx="2001520" cy="7251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1115" algn="just">
              <a:lnSpc>
                <a:spcPct val="114900"/>
              </a:lnSpc>
              <a:spcBef>
                <a:spcPts val="70"/>
              </a:spcBef>
            </a:pPr>
            <a:r>
              <a:rPr sz="800" dirty="0">
                <a:latin typeface="Verdana"/>
                <a:cs typeface="Verdana"/>
              </a:rPr>
              <a:t>Harnessing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power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Weather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APIs </a:t>
            </a:r>
            <a:r>
              <a:rPr sz="800" spc="-10" dirty="0">
                <a:latin typeface="Verdana"/>
                <a:cs typeface="Verdana"/>
              </a:rPr>
              <a:t>allows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for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i="1" spc="-10" dirty="0">
                <a:latin typeface="Verdana"/>
                <a:cs typeface="Verdana"/>
              </a:rPr>
              <a:t>precise</a:t>
            </a:r>
            <a:r>
              <a:rPr sz="800" i="1" spc="-20" dirty="0">
                <a:latin typeface="Verdana"/>
                <a:cs typeface="Verdana"/>
              </a:rPr>
              <a:t> forecasting</a:t>
            </a:r>
            <a:r>
              <a:rPr sz="800" spc="-20" dirty="0">
                <a:latin typeface="Verdana"/>
                <a:cs typeface="Verdana"/>
              </a:rPr>
              <a:t>,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enabling businesses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make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800" dirty="0">
                <a:latin typeface="Verdana"/>
                <a:cs typeface="Verdana"/>
              </a:rPr>
              <a:t>and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optimize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operations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based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800" spc="-10" dirty="0">
                <a:latin typeface="Verdana"/>
                <a:cs typeface="Verdana"/>
              </a:rPr>
              <a:t>accurate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weather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data.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API</a:t>
            </a:r>
            <a:r>
              <a:rPr spc="229" dirty="0"/>
              <a:t> </a:t>
            </a:r>
            <a:r>
              <a:rPr dirty="0"/>
              <a:t>Integration</a:t>
            </a:r>
            <a:r>
              <a:rPr spc="235" dirty="0"/>
              <a:t> </a:t>
            </a:r>
            <a:r>
              <a:rPr spc="40" dirty="0"/>
              <a:t>Strategies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0192" y="1054108"/>
            <a:ext cx="1073825" cy="98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0990" y="1000166"/>
            <a:ext cx="1807845" cy="7289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800" spc="-10" dirty="0">
                <a:latin typeface="Verdana"/>
                <a:cs typeface="Verdana"/>
              </a:rPr>
              <a:t>Explore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various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ct val="114900"/>
              </a:lnSpc>
            </a:pPr>
            <a:r>
              <a:rPr sz="800" dirty="0">
                <a:latin typeface="Verdana"/>
                <a:cs typeface="Verdana"/>
              </a:rPr>
              <a:t>Weather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APIs,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including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direct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data </a:t>
            </a:r>
            <a:r>
              <a:rPr sz="800" spc="-40" dirty="0">
                <a:latin typeface="Verdana"/>
                <a:cs typeface="Verdana"/>
              </a:rPr>
              <a:t>retrieval,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third-</a:t>
            </a:r>
            <a:r>
              <a:rPr sz="800" spc="-25" dirty="0">
                <a:latin typeface="Verdana"/>
                <a:cs typeface="Verdana"/>
              </a:rPr>
              <a:t>party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platforms,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and</a:t>
            </a:r>
            <a:endParaRPr sz="800">
              <a:latin typeface="Verdana"/>
              <a:cs typeface="Verdana"/>
            </a:endParaRPr>
          </a:p>
          <a:p>
            <a:pPr marL="12700" marR="163830">
              <a:lnSpc>
                <a:spcPct val="114900"/>
              </a:lnSpc>
              <a:spcBef>
                <a:spcPts val="20"/>
              </a:spcBef>
            </a:pPr>
            <a:r>
              <a:rPr sz="800" dirty="0">
                <a:latin typeface="Verdana"/>
                <a:cs typeface="Verdana"/>
              </a:rPr>
              <a:t>custom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API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development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suit </a:t>
            </a:r>
            <a:r>
              <a:rPr sz="800" dirty="0">
                <a:latin typeface="Verdana"/>
                <a:cs typeface="Verdana"/>
              </a:rPr>
              <a:t>specific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business needs.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715" y="1019648"/>
            <a:ext cx="16192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Verdana"/>
                <a:cs typeface="Verdana"/>
              </a:rPr>
              <a:t>for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sp>
          <p:nvSpPr>
            <p:cNvPr id="3" name="object 3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5845213" y="0"/>
                  </a:moveTo>
                  <a:lnTo>
                    <a:pt x="5453367" y="0"/>
                  </a:lnTo>
                  <a:lnTo>
                    <a:pt x="5453367" y="391160"/>
                  </a:lnTo>
                  <a:lnTo>
                    <a:pt x="5453367" y="2895600"/>
                  </a:lnTo>
                  <a:lnTo>
                    <a:pt x="3865029" y="2895600"/>
                  </a:lnTo>
                  <a:lnTo>
                    <a:pt x="3865029" y="2894457"/>
                  </a:lnTo>
                  <a:lnTo>
                    <a:pt x="1980222" y="2894457"/>
                  </a:lnTo>
                  <a:lnTo>
                    <a:pt x="1980222" y="2895600"/>
                  </a:lnTo>
                  <a:lnTo>
                    <a:pt x="391858" y="2895600"/>
                  </a:lnTo>
                  <a:lnTo>
                    <a:pt x="391858" y="391160"/>
                  </a:lnTo>
                  <a:lnTo>
                    <a:pt x="1980222" y="391160"/>
                  </a:lnTo>
                  <a:lnTo>
                    <a:pt x="1980222" y="392595"/>
                  </a:lnTo>
                  <a:lnTo>
                    <a:pt x="3865029" y="392595"/>
                  </a:lnTo>
                  <a:lnTo>
                    <a:pt x="3865029" y="391160"/>
                  </a:lnTo>
                  <a:lnTo>
                    <a:pt x="5453367" y="391160"/>
                  </a:lnTo>
                  <a:lnTo>
                    <a:pt x="5453367" y="0"/>
                  </a:lnTo>
                  <a:lnTo>
                    <a:pt x="3776573" y="0"/>
                  </a:lnTo>
                  <a:lnTo>
                    <a:pt x="2068664" y="25"/>
                  </a:lnTo>
                  <a:lnTo>
                    <a:pt x="0" y="0"/>
                  </a:lnTo>
                  <a:lnTo>
                    <a:pt x="0" y="391160"/>
                  </a:lnTo>
                  <a:lnTo>
                    <a:pt x="0" y="2895600"/>
                  </a:lnTo>
                  <a:lnTo>
                    <a:pt x="0" y="3288030"/>
                  </a:lnTo>
                  <a:lnTo>
                    <a:pt x="2068664" y="3288030"/>
                  </a:lnTo>
                  <a:lnTo>
                    <a:pt x="2068664" y="3287014"/>
                  </a:lnTo>
                  <a:lnTo>
                    <a:pt x="3776573" y="3287014"/>
                  </a:lnTo>
                  <a:lnTo>
                    <a:pt x="3776573" y="3288030"/>
                  </a:lnTo>
                  <a:lnTo>
                    <a:pt x="5845213" y="3288030"/>
                  </a:lnTo>
                  <a:lnTo>
                    <a:pt x="5845213" y="2895600"/>
                  </a:lnTo>
                  <a:lnTo>
                    <a:pt x="5845213" y="391160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7409" y="1764923"/>
              <a:ext cx="1139211" cy="791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30" dirty="0"/>
              <a:t>Conclusion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356162" y="1486912"/>
            <a:ext cx="3133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  <a:tabLst>
                <a:tab pos="1751964" algn="l"/>
              </a:tabLst>
            </a:pPr>
            <a:r>
              <a:rPr sz="800" dirty="0">
                <a:latin typeface="Verdana"/>
                <a:cs typeface="Verdana"/>
              </a:rPr>
              <a:t>Embrace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of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Weather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APIs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revolutionize forecasting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decision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making.</a:t>
            </a:r>
            <a:r>
              <a:rPr sz="800" spc="-40" dirty="0">
                <a:latin typeface="Verdana"/>
                <a:cs typeface="Verdana"/>
              </a:rPr>
              <a:t> Stay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ahead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curve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by </a:t>
            </a:r>
            <a:r>
              <a:rPr sz="800" spc="-10" dirty="0">
                <a:latin typeface="Verdana"/>
                <a:cs typeface="Verdana"/>
              </a:rPr>
              <a:t>leveraging</a:t>
            </a:r>
            <a:r>
              <a:rPr sz="800" dirty="0">
                <a:latin typeface="Verdana"/>
                <a:cs typeface="Verdana"/>
              </a:rPr>
              <a:t>	</a:t>
            </a:r>
            <a:r>
              <a:rPr sz="800" spc="-25" dirty="0">
                <a:latin typeface="Verdana"/>
                <a:cs typeface="Verdana"/>
              </a:rPr>
              <a:t>for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enhanced</a:t>
            </a:r>
            <a:r>
              <a:rPr sz="800" spc="-10" dirty="0">
                <a:latin typeface="Verdana"/>
                <a:cs typeface="Verdana"/>
              </a:rPr>
              <a:t> accuracy </a:t>
            </a:r>
            <a:r>
              <a:rPr sz="800" spc="-25" dirty="0">
                <a:latin typeface="Verdana"/>
                <a:cs typeface="Verdana"/>
              </a:rPr>
              <a:t>and </a:t>
            </a:r>
            <a:r>
              <a:rPr sz="800" spc="-10" dirty="0">
                <a:latin typeface="Verdana"/>
                <a:cs typeface="Verdana"/>
              </a:rPr>
              <a:t>operational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efficiency.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229489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25" dirty="0">
                <a:solidFill>
                  <a:srgbClr val="FFFFFF"/>
                </a:solidFill>
              </a:rPr>
              <a:t>Thanks!</a:t>
            </a:r>
            <a:endParaRPr sz="4750"/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</TotalTime>
  <Words>122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Times New Roman</vt:lpstr>
      <vt:lpstr>Verdana</vt:lpstr>
      <vt:lpstr>Wingdings 3</vt:lpstr>
      <vt:lpstr>Ion</vt:lpstr>
      <vt:lpstr>PowerPoint Presentation</vt:lpstr>
      <vt:lpstr>Introduction</vt:lpstr>
      <vt:lpstr>PowerPoint Presentation</vt:lpstr>
      <vt:lpstr>API Integration Strategies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amitanshu singh</dc:creator>
  <cp:lastModifiedBy>amitanshu singh</cp:lastModifiedBy>
  <cp:revision>1</cp:revision>
  <dcterms:created xsi:type="dcterms:W3CDTF">2024-01-08T06:21:15Z</dcterms:created>
  <dcterms:modified xsi:type="dcterms:W3CDTF">2024-01-30T14:10:54Z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2024-01-08T00:00:00Z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2024-01-08T00:00:00Z</vt:filetime>
  </property>
  <property fmtid="{D5CDD505-2E9C-101B-9397-08002B2CF9AE}" pid="5" name="Producer">
    <vt:lpwstr>3-Heights(TM) PDF Security Shell 4.8.25.2 (http://www.pdf-tools.com)</vt:lpwstr>
  </property>
</Properties>
</file>