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النمط المتوسط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898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صفوان النخيلى" userId="bb95b41d3eec5ce5" providerId="LiveId" clId="{F3DB0350-3241-4392-A1A4-637EB1335CF5}"/>
    <pc:docChg chg="undo custSel addSld delSld modSld sldOrd">
      <pc:chgData name="صفوان النخيلى" userId="bb95b41d3eec5ce5" providerId="LiveId" clId="{F3DB0350-3241-4392-A1A4-637EB1335CF5}" dt="2023-05-22T23:21:11.205" v="2014" actId="20577"/>
      <pc:docMkLst>
        <pc:docMk/>
      </pc:docMkLst>
      <pc:sldChg chg="addSp delSp modSp mod setBg modAnim setClrOvrMap">
        <pc:chgData name="صفوان النخيلى" userId="bb95b41d3eec5ce5" providerId="LiveId" clId="{F3DB0350-3241-4392-A1A4-637EB1335CF5}" dt="2023-05-22T21:27:32.768" v="615"/>
        <pc:sldMkLst>
          <pc:docMk/>
          <pc:sldMk cId="218878513" sldId="256"/>
        </pc:sldMkLst>
        <pc:spChg chg="mod">
          <ac:chgData name="صفوان النخيلى" userId="bb95b41d3eec5ce5" providerId="LiveId" clId="{F3DB0350-3241-4392-A1A4-637EB1335CF5}" dt="2023-05-21T00:08:51.620" v="443" actId="27636"/>
          <ac:spMkLst>
            <pc:docMk/>
            <pc:sldMk cId="218878513" sldId="256"/>
            <ac:spMk id="2" creationId="{FEEDB1F9-3E9C-A240-343C-F648A6D9A297}"/>
          </ac:spMkLst>
        </pc:spChg>
        <pc:spChg chg="mod">
          <ac:chgData name="صفوان النخيلى" userId="bb95b41d3eec5ce5" providerId="LiveId" clId="{F3DB0350-3241-4392-A1A4-637EB1335CF5}" dt="2023-05-22T21:21:44.006" v="592" actId="20577"/>
          <ac:spMkLst>
            <pc:docMk/>
            <pc:sldMk cId="218878513" sldId="256"/>
            <ac:spMk id="3" creationId="{F5FDFB95-BADC-3592-665C-F5D4C36E25F4}"/>
          </ac:spMkLst>
        </pc:spChg>
        <pc:spChg chg="add del">
          <ac:chgData name="صفوان النخيلى" userId="bb95b41d3eec5ce5" providerId="LiveId" clId="{F3DB0350-3241-4392-A1A4-637EB1335CF5}" dt="2023-05-20T23:58:59.565" v="306" actId="26606"/>
          <ac:spMkLst>
            <pc:docMk/>
            <pc:sldMk cId="218878513" sldId="256"/>
            <ac:spMk id="9" creationId="{0E91F5CA-B392-444C-88E3-BF5BAAEBDEB0}"/>
          </ac:spMkLst>
        </pc:spChg>
        <pc:spChg chg="add del">
          <ac:chgData name="صفوان النخيلى" userId="bb95b41d3eec5ce5" providerId="LiveId" clId="{F3DB0350-3241-4392-A1A4-637EB1335CF5}" dt="2023-05-20T23:58:59.565" v="306" actId="26606"/>
          <ac:spMkLst>
            <pc:docMk/>
            <pc:sldMk cId="218878513" sldId="256"/>
            <ac:spMk id="11" creationId="{0459807F-B6FA-44D3-9A53-C55B6B56884A}"/>
          </ac:spMkLst>
        </pc:spChg>
        <pc:spChg chg="add del">
          <ac:chgData name="صفوان النخيلى" userId="bb95b41d3eec5ce5" providerId="LiveId" clId="{F3DB0350-3241-4392-A1A4-637EB1335CF5}" dt="2023-05-20T23:59:12.349" v="308" actId="26606"/>
          <ac:spMkLst>
            <pc:docMk/>
            <pc:sldMk cId="218878513" sldId="256"/>
            <ac:spMk id="13" creationId="{79F40191-0F44-4FD1-82CC-ACB507C14BE6}"/>
          </ac:spMkLst>
        </pc:spChg>
        <pc:spChg chg="add del">
          <ac:chgData name="صفوان النخيلى" userId="bb95b41d3eec5ce5" providerId="LiveId" clId="{F3DB0350-3241-4392-A1A4-637EB1335CF5}" dt="2023-05-20T23:59:12.349" v="308" actId="26606"/>
          <ac:spMkLst>
            <pc:docMk/>
            <pc:sldMk cId="218878513" sldId="256"/>
            <ac:spMk id="14" creationId="{5A59F003-E00A-43F9-91DC-CC54E3B87466}"/>
          </ac:spMkLst>
        </pc:spChg>
        <pc:spChg chg="add del">
          <ac:chgData name="صفوان النخيلى" userId="bb95b41d3eec5ce5" providerId="LiveId" clId="{F3DB0350-3241-4392-A1A4-637EB1335CF5}" dt="2023-05-20T23:59:12.349" v="308" actId="26606"/>
          <ac:spMkLst>
            <pc:docMk/>
            <pc:sldMk cId="218878513" sldId="256"/>
            <ac:spMk id="15" creationId="{D74A4382-E3AD-430A-9A1F-DFA3E0E77A7D}"/>
          </ac:spMkLst>
        </pc:spChg>
        <pc:spChg chg="add del">
          <ac:chgData name="صفوان النخيلى" userId="bb95b41d3eec5ce5" providerId="LiveId" clId="{F3DB0350-3241-4392-A1A4-637EB1335CF5}" dt="2023-05-20T23:59:18.333" v="310" actId="26606"/>
          <ac:spMkLst>
            <pc:docMk/>
            <pc:sldMk cId="218878513" sldId="256"/>
            <ac:spMk id="17" creationId="{71B2258F-86CA-4D4D-8270-BC05FCDEBFB3}"/>
          </ac:spMkLst>
        </pc:spChg>
        <pc:spChg chg="add">
          <ac:chgData name="صفوان النخيلى" userId="bb95b41d3eec5ce5" providerId="LiveId" clId="{F3DB0350-3241-4392-A1A4-637EB1335CF5}" dt="2023-05-20T23:59:18.341" v="311" actId="26606"/>
          <ac:spMkLst>
            <pc:docMk/>
            <pc:sldMk cId="218878513" sldId="256"/>
            <ac:spMk id="19" creationId="{5A59F003-E00A-43F9-91DC-CC54E3B87466}"/>
          </ac:spMkLst>
        </pc:spChg>
        <pc:spChg chg="add">
          <ac:chgData name="صفوان النخيلى" userId="bb95b41d3eec5ce5" providerId="LiveId" clId="{F3DB0350-3241-4392-A1A4-637EB1335CF5}" dt="2023-05-20T23:59:18.341" v="311" actId="26606"/>
          <ac:spMkLst>
            <pc:docMk/>
            <pc:sldMk cId="218878513" sldId="256"/>
            <ac:spMk id="20" creationId="{D74A4382-E3AD-430A-9A1F-DFA3E0E77A7D}"/>
          </ac:spMkLst>
        </pc:spChg>
        <pc:spChg chg="add">
          <ac:chgData name="صفوان النخيلى" userId="bb95b41d3eec5ce5" providerId="LiveId" clId="{F3DB0350-3241-4392-A1A4-637EB1335CF5}" dt="2023-05-20T23:59:18.341" v="311" actId="26606"/>
          <ac:spMkLst>
            <pc:docMk/>
            <pc:sldMk cId="218878513" sldId="256"/>
            <ac:spMk id="21" creationId="{79F40191-0F44-4FD1-82CC-ACB507C14BE6}"/>
          </ac:spMkLst>
        </pc:spChg>
        <pc:picChg chg="add mod ord">
          <ac:chgData name="صفوان النخيلى" userId="bb95b41d3eec5ce5" providerId="LiveId" clId="{F3DB0350-3241-4392-A1A4-637EB1335CF5}" dt="2023-05-20T23:59:18.341" v="311" actId="26606"/>
          <ac:picMkLst>
            <pc:docMk/>
            <pc:sldMk cId="218878513" sldId="256"/>
            <ac:picMk id="4" creationId="{203CC3C4-153B-0946-068C-070D283EF99D}"/>
          </ac:picMkLst>
        </pc:picChg>
      </pc:sldChg>
      <pc:sldChg chg="addSp delSp modSp mod modTransition setBg modAnim setClrOvrMap">
        <pc:chgData name="صفوان النخيلى" userId="bb95b41d3eec5ce5" providerId="LiveId" clId="{F3DB0350-3241-4392-A1A4-637EB1335CF5}" dt="2023-05-22T23:19:32.551" v="1957" actId="27636"/>
        <pc:sldMkLst>
          <pc:docMk/>
          <pc:sldMk cId="3689602208" sldId="257"/>
        </pc:sldMkLst>
        <pc:spChg chg="mod">
          <ac:chgData name="صفوان النخيلى" userId="bb95b41d3eec5ce5" providerId="LiveId" clId="{F3DB0350-3241-4392-A1A4-637EB1335CF5}" dt="2023-05-22T23:19:18.253" v="1955" actId="20577"/>
          <ac:spMkLst>
            <pc:docMk/>
            <pc:sldMk cId="3689602208" sldId="257"/>
            <ac:spMk id="2" creationId="{D64F1ED3-A6AE-DE7D-0839-BE84FF9B346B}"/>
          </ac:spMkLst>
        </pc:spChg>
        <pc:spChg chg="mod ord">
          <ac:chgData name="صفوان النخيلى" userId="bb95b41d3eec5ce5" providerId="LiveId" clId="{F3DB0350-3241-4392-A1A4-637EB1335CF5}" dt="2023-05-22T23:19:32.551" v="1957" actId="27636"/>
          <ac:spMkLst>
            <pc:docMk/>
            <pc:sldMk cId="3689602208" sldId="257"/>
            <ac:spMk id="3" creationId="{3080B9D8-AA1A-1201-4D39-C0B620F87AA9}"/>
          </ac:spMkLst>
        </pc:spChg>
        <pc:spChg chg="add del">
          <ac:chgData name="صفوان النخيلى" userId="bb95b41d3eec5ce5" providerId="LiveId" clId="{F3DB0350-3241-4392-A1A4-637EB1335CF5}" dt="2023-05-21T00:01:16.781" v="314" actId="26606"/>
          <ac:spMkLst>
            <pc:docMk/>
            <pc:sldMk cId="3689602208" sldId="257"/>
            <ac:spMk id="9" creationId="{8FC9BE17-9A7B-462D-AE50-3D8777387304}"/>
          </ac:spMkLst>
        </pc:spChg>
        <pc:spChg chg="add del">
          <ac:chgData name="صفوان النخيلى" userId="bb95b41d3eec5ce5" providerId="LiveId" clId="{F3DB0350-3241-4392-A1A4-637EB1335CF5}" dt="2023-05-21T00:01:16.781" v="314" actId="26606"/>
          <ac:spMkLst>
            <pc:docMk/>
            <pc:sldMk cId="3689602208" sldId="257"/>
            <ac:spMk id="11" creationId="{3EBE8569-6AEC-4B8C-8D53-2DE337CDBA65}"/>
          </ac:spMkLst>
        </pc:spChg>
        <pc:spChg chg="add del">
          <ac:chgData name="صفوان النخيلى" userId="bb95b41d3eec5ce5" providerId="LiveId" clId="{F3DB0350-3241-4392-A1A4-637EB1335CF5}" dt="2023-05-21T00:01:16.781" v="314" actId="26606"/>
          <ac:spMkLst>
            <pc:docMk/>
            <pc:sldMk cId="3689602208" sldId="257"/>
            <ac:spMk id="13" creationId="{55D4142C-5077-457F-A6AD-3FECFDB39685}"/>
          </ac:spMkLst>
        </pc:spChg>
        <pc:spChg chg="add del">
          <ac:chgData name="صفوان النخيلى" userId="bb95b41d3eec5ce5" providerId="LiveId" clId="{F3DB0350-3241-4392-A1A4-637EB1335CF5}" dt="2023-05-21T00:01:16.781" v="314" actId="26606"/>
          <ac:spMkLst>
            <pc:docMk/>
            <pc:sldMk cId="3689602208" sldId="257"/>
            <ac:spMk id="15" creationId="{7A5F0580-5EE9-419F-96EE-B6529EF6E7D0}"/>
          </ac:spMkLst>
        </pc:spChg>
        <pc:spChg chg="add del">
          <ac:chgData name="صفوان النخيلى" userId="bb95b41d3eec5ce5" providerId="LiveId" clId="{F3DB0350-3241-4392-A1A4-637EB1335CF5}" dt="2023-05-21T00:01:20.260" v="316" actId="26606"/>
          <ac:spMkLst>
            <pc:docMk/>
            <pc:sldMk cId="3689602208" sldId="257"/>
            <ac:spMk id="17" creationId="{9228552E-C8B1-4A80-8448-0787CE0FC704}"/>
          </ac:spMkLst>
        </pc:spChg>
        <pc:spChg chg="add del">
          <ac:chgData name="صفوان النخيلى" userId="bb95b41d3eec5ce5" providerId="LiveId" clId="{F3DB0350-3241-4392-A1A4-637EB1335CF5}" dt="2023-05-21T00:01:25.362" v="318" actId="26606"/>
          <ac:spMkLst>
            <pc:docMk/>
            <pc:sldMk cId="3689602208" sldId="257"/>
            <ac:spMk id="19" creationId="{362810D9-2C5A-477D-949C-C191895477F3}"/>
          </ac:spMkLst>
        </pc:spChg>
        <pc:spChg chg="add del">
          <ac:chgData name="صفوان النخيلى" userId="bb95b41d3eec5ce5" providerId="LiveId" clId="{F3DB0350-3241-4392-A1A4-637EB1335CF5}" dt="2023-05-21T00:01:25.362" v="318" actId="26606"/>
          <ac:spMkLst>
            <pc:docMk/>
            <pc:sldMk cId="3689602208" sldId="257"/>
            <ac:spMk id="20" creationId="{081E4A58-353D-44AE-B2FC-2A74E2E400F7}"/>
          </ac:spMkLst>
        </pc:spChg>
        <pc:spChg chg="add del">
          <ac:chgData name="صفوان النخيلى" userId="bb95b41d3eec5ce5" providerId="LiveId" clId="{F3DB0350-3241-4392-A1A4-637EB1335CF5}" dt="2023-05-21T00:01:32.117" v="320" actId="26606"/>
          <ac:spMkLst>
            <pc:docMk/>
            <pc:sldMk cId="3689602208" sldId="257"/>
            <ac:spMk id="22" creationId="{45D37F4E-DDB4-456B-97E0-9937730A039F}"/>
          </ac:spMkLst>
        </pc:spChg>
        <pc:spChg chg="add del">
          <ac:chgData name="صفوان النخيلى" userId="bb95b41d3eec5ce5" providerId="LiveId" clId="{F3DB0350-3241-4392-A1A4-637EB1335CF5}" dt="2023-05-21T00:01:32.117" v="320" actId="26606"/>
          <ac:spMkLst>
            <pc:docMk/>
            <pc:sldMk cId="3689602208" sldId="257"/>
            <ac:spMk id="23" creationId="{B2DD41CD-8F47-4F56-AD12-4E2FF7696987}"/>
          </ac:spMkLst>
        </pc:spChg>
        <pc:spChg chg="add del">
          <ac:chgData name="صفوان النخيلى" userId="bb95b41d3eec5ce5" providerId="LiveId" clId="{F3DB0350-3241-4392-A1A4-637EB1335CF5}" dt="2023-05-21T00:01:34.273" v="322" actId="26606"/>
          <ac:spMkLst>
            <pc:docMk/>
            <pc:sldMk cId="3689602208" sldId="257"/>
            <ac:spMk id="25" creationId="{201CC55D-ED54-4C5C-95E6-10947BD1103B}"/>
          </ac:spMkLst>
        </pc:spChg>
        <pc:spChg chg="add del">
          <ac:chgData name="صفوان النخيلى" userId="bb95b41d3eec5ce5" providerId="LiveId" clId="{F3DB0350-3241-4392-A1A4-637EB1335CF5}" dt="2023-05-21T00:01:34.273" v="322" actId="26606"/>
          <ac:spMkLst>
            <pc:docMk/>
            <pc:sldMk cId="3689602208" sldId="257"/>
            <ac:spMk id="28" creationId="{3873B707-463F-40B0-8227-E8CC6C67EB25}"/>
          </ac:spMkLst>
        </pc:spChg>
        <pc:spChg chg="add del">
          <ac:chgData name="صفوان النخيلى" userId="bb95b41d3eec5ce5" providerId="LiveId" clId="{F3DB0350-3241-4392-A1A4-637EB1335CF5}" dt="2023-05-21T00:01:34.273" v="322" actId="26606"/>
          <ac:spMkLst>
            <pc:docMk/>
            <pc:sldMk cId="3689602208" sldId="257"/>
            <ac:spMk id="29" creationId="{C13237C8-E62C-4F0D-A318-BD6FB6C2D138}"/>
          </ac:spMkLst>
        </pc:spChg>
        <pc:spChg chg="add del">
          <ac:chgData name="صفوان النخيلى" userId="bb95b41d3eec5ce5" providerId="LiveId" clId="{F3DB0350-3241-4392-A1A4-637EB1335CF5}" dt="2023-05-21T00:01:34.273" v="322" actId="26606"/>
          <ac:spMkLst>
            <pc:docMk/>
            <pc:sldMk cId="3689602208" sldId="257"/>
            <ac:spMk id="30" creationId="{19C9EAEA-39D0-4B0E-A0EB-51E7B26740B1}"/>
          </ac:spMkLst>
        </pc:spChg>
        <pc:spChg chg="add del">
          <ac:chgData name="صفوان النخيلى" userId="bb95b41d3eec5ce5" providerId="LiveId" clId="{F3DB0350-3241-4392-A1A4-637EB1335CF5}" dt="2023-05-21T00:01:36.345" v="324" actId="26606"/>
          <ac:spMkLst>
            <pc:docMk/>
            <pc:sldMk cId="3689602208" sldId="257"/>
            <ac:spMk id="32" creationId="{04812C46-200A-4DEB-A05E-3ED6C68C2387}"/>
          </ac:spMkLst>
        </pc:spChg>
        <pc:spChg chg="add del">
          <ac:chgData name="صفوان النخيلى" userId="bb95b41d3eec5ce5" providerId="LiveId" clId="{F3DB0350-3241-4392-A1A4-637EB1335CF5}" dt="2023-05-21T00:01:36.345" v="324" actId="26606"/>
          <ac:spMkLst>
            <pc:docMk/>
            <pc:sldMk cId="3689602208" sldId="257"/>
            <ac:spMk id="33" creationId="{D1EA859B-E555-4109-94F3-6700E046E008}"/>
          </ac:spMkLst>
        </pc:spChg>
        <pc:spChg chg="add del">
          <ac:chgData name="صفوان النخيلى" userId="bb95b41d3eec5ce5" providerId="LiveId" clId="{F3DB0350-3241-4392-A1A4-637EB1335CF5}" dt="2023-05-21T00:01:40.006" v="326" actId="26606"/>
          <ac:spMkLst>
            <pc:docMk/>
            <pc:sldMk cId="3689602208" sldId="257"/>
            <ac:spMk id="35" creationId="{4F7EBAE4-9945-4473-9E34-B2C66EA0F03D}"/>
          </ac:spMkLst>
        </pc:spChg>
        <pc:spChg chg="add del">
          <ac:chgData name="صفوان النخيلى" userId="bb95b41d3eec5ce5" providerId="LiveId" clId="{F3DB0350-3241-4392-A1A4-637EB1335CF5}" dt="2023-05-21T00:01:40.006" v="326" actId="26606"/>
          <ac:spMkLst>
            <pc:docMk/>
            <pc:sldMk cId="3689602208" sldId="257"/>
            <ac:spMk id="36" creationId="{70BEB1E7-2F88-40BC-B73D-42E5B6F80BFC}"/>
          </ac:spMkLst>
        </pc:spChg>
        <pc:spChg chg="add del">
          <ac:chgData name="صفوان النخيلى" userId="bb95b41d3eec5ce5" providerId="LiveId" clId="{F3DB0350-3241-4392-A1A4-637EB1335CF5}" dt="2023-05-21T00:01:40.006" v="326" actId="26606"/>
          <ac:spMkLst>
            <pc:docMk/>
            <pc:sldMk cId="3689602208" sldId="257"/>
            <ac:spMk id="37" creationId="{A7B99495-F43F-4D80-A44F-2CB4764EB90B}"/>
          </ac:spMkLst>
        </pc:spChg>
        <pc:spChg chg="add del">
          <ac:chgData name="صفوان النخيلى" userId="bb95b41d3eec5ce5" providerId="LiveId" clId="{F3DB0350-3241-4392-A1A4-637EB1335CF5}" dt="2023-05-21T00:01:44.212" v="328" actId="26606"/>
          <ac:spMkLst>
            <pc:docMk/>
            <pc:sldMk cId="3689602208" sldId="257"/>
            <ac:spMk id="39" creationId="{2C61293E-6EBE-43EF-A52C-9BEBFD7679D4}"/>
          </ac:spMkLst>
        </pc:spChg>
        <pc:spChg chg="add del">
          <ac:chgData name="صفوان النخيلى" userId="bb95b41d3eec5ce5" providerId="LiveId" clId="{F3DB0350-3241-4392-A1A4-637EB1335CF5}" dt="2023-05-21T00:01:44.212" v="328" actId="26606"/>
          <ac:spMkLst>
            <pc:docMk/>
            <pc:sldMk cId="3689602208" sldId="257"/>
            <ac:spMk id="40" creationId="{3FCFB1DE-0B7E-48CC-BA90-B2AB0889F9D6}"/>
          </ac:spMkLst>
        </pc:spChg>
        <pc:spChg chg="add del">
          <ac:chgData name="صفوان النخيلى" userId="bb95b41d3eec5ce5" providerId="LiveId" clId="{F3DB0350-3241-4392-A1A4-637EB1335CF5}" dt="2023-05-21T00:01:49.801" v="330" actId="26606"/>
          <ac:spMkLst>
            <pc:docMk/>
            <pc:sldMk cId="3689602208" sldId="257"/>
            <ac:spMk id="42" creationId="{96CF2A2B-0745-440C-9224-C5C6A0A4286F}"/>
          </ac:spMkLst>
        </pc:spChg>
        <pc:spChg chg="add del">
          <ac:chgData name="صفوان النخيلى" userId="bb95b41d3eec5ce5" providerId="LiveId" clId="{F3DB0350-3241-4392-A1A4-637EB1335CF5}" dt="2023-05-21T00:01:49.801" v="330" actId="26606"/>
          <ac:spMkLst>
            <pc:docMk/>
            <pc:sldMk cId="3689602208" sldId="257"/>
            <ac:spMk id="43" creationId="{75BE6D6B-84C9-4D2B-97EB-773B7369EF82}"/>
          </ac:spMkLst>
        </pc:spChg>
        <pc:spChg chg="add del">
          <ac:chgData name="صفوان النخيلى" userId="bb95b41d3eec5ce5" providerId="LiveId" clId="{F3DB0350-3241-4392-A1A4-637EB1335CF5}" dt="2023-05-21T00:01:53.531" v="332" actId="26606"/>
          <ac:spMkLst>
            <pc:docMk/>
            <pc:sldMk cId="3689602208" sldId="257"/>
            <ac:spMk id="45" creationId="{4F7EBAE4-9945-4473-9E34-B2C66EA0F03D}"/>
          </ac:spMkLst>
        </pc:spChg>
        <pc:spChg chg="add del">
          <ac:chgData name="صفوان النخيلى" userId="bb95b41d3eec5ce5" providerId="LiveId" clId="{F3DB0350-3241-4392-A1A4-637EB1335CF5}" dt="2023-05-21T00:01:53.531" v="332" actId="26606"/>
          <ac:spMkLst>
            <pc:docMk/>
            <pc:sldMk cId="3689602208" sldId="257"/>
            <ac:spMk id="46" creationId="{70BEB1E7-2F88-40BC-B73D-42E5B6F80BFC}"/>
          </ac:spMkLst>
        </pc:spChg>
        <pc:spChg chg="add del">
          <ac:chgData name="صفوان النخيلى" userId="bb95b41d3eec5ce5" providerId="LiveId" clId="{F3DB0350-3241-4392-A1A4-637EB1335CF5}" dt="2023-05-21T00:01:53.531" v="332" actId="26606"/>
          <ac:spMkLst>
            <pc:docMk/>
            <pc:sldMk cId="3689602208" sldId="257"/>
            <ac:spMk id="47" creationId="{A7B99495-F43F-4D80-A44F-2CB4764EB90B}"/>
          </ac:spMkLst>
        </pc:spChg>
        <pc:spChg chg="add del">
          <ac:chgData name="صفوان النخيلى" userId="bb95b41d3eec5ce5" providerId="LiveId" clId="{F3DB0350-3241-4392-A1A4-637EB1335CF5}" dt="2023-05-21T00:01:54.477" v="334" actId="26606"/>
          <ac:spMkLst>
            <pc:docMk/>
            <pc:sldMk cId="3689602208" sldId="257"/>
            <ac:spMk id="49" creationId="{D009D6D5-DAC2-4A8B-A17A-E206B9012D09}"/>
          </ac:spMkLst>
        </pc:spChg>
        <pc:spChg chg="add del">
          <ac:chgData name="صفوان النخيلى" userId="bb95b41d3eec5ce5" providerId="LiveId" clId="{F3DB0350-3241-4392-A1A4-637EB1335CF5}" dt="2023-05-21T00:01:57.786" v="336" actId="26606"/>
          <ac:spMkLst>
            <pc:docMk/>
            <pc:sldMk cId="3689602208" sldId="257"/>
            <ac:spMk id="51" creationId="{04812C46-200A-4DEB-A05E-3ED6C68C2387}"/>
          </ac:spMkLst>
        </pc:spChg>
        <pc:spChg chg="add del">
          <ac:chgData name="صفوان النخيلى" userId="bb95b41d3eec5ce5" providerId="LiveId" clId="{F3DB0350-3241-4392-A1A4-637EB1335CF5}" dt="2023-05-21T00:01:57.786" v="336" actId="26606"/>
          <ac:spMkLst>
            <pc:docMk/>
            <pc:sldMk cId="3689602208" sldId="257"/>
            <ac:spMk id="52" creationId="{D1EA859B-E555-4109-94F3-6700E046E008}"/>
          </ac:spMkLst>
        </pc:spChg>
        <pc:spChg chg="add">
          <ac:chgData name="صفوان النخيلى" userId="bb95b41d3eec5ce5" providerId="LiveId" clId="{F3DB0350-3241-4392-A1A4-637EB1335CF5}" dt="2023-05-21T00:01:57.796" v="337" actId="26606"/>
          <ac:spMkLst>
            <pc:docMk/>
            <pc:sldMk cId="3689602208" sldId="257"/>
            <ac:spMk id="54" creationId="{45D37F4E-DDB4-456B-97E0-9937730A039F}"/>
          </ac:spMkLst>
        </pc:spChg>
        <pc:spChg chg="add">
          <ac:chgData name="صفوان النخيلى" userId="bb95b41d3eec5ce5" providerId="LiveId" clId="{F3DB0350-3241-4392-A1A4-637EB1335CF5}" dt="2023-05-21T00:01:57.796" v="337" actId="26606"/>
          <ac:spMkLst>
            <pc:docMk/>
            <pc:sldMk cId="3689602208" sldId="257"/>
            <ac:spMk id="55" creationId="{B2DD41CD-8F47-4F56-AD12-4E2FF7696987}"/>
          </ac:spMkLst>
        </pc:spChg>
        <pc:grpChg chg="add del">
          <ac:chgData name="صفوان النخيلى" userId="bb95b41d3eec5ce5" providerId="LiveId" clId="{F3DB0350-3241-4392-A1A4-637EB1335CF5}" dt="2023-05-21T00:01:34.273" v="322" actId="26606"/>
          <ac:grpSpMkLst>
            <pc:docMk/>
            <pc:sldMk cId="3689602208" sldId="257"/>
            <ac:grpSpMk id="26" creationId="{1DE889C7-FAD6-4397-98E2-05D503484459}"/>
          </ac:grpSpMkLst>
        </pc:grpChg>
        <pc:picChg chg="add mod ord">
          <ac:chgData name="صفوان النخيلى" userId="bb95b41d3eec5ce5" providerId="LiveId" clId="{F3DB0350-3241-4392-A1A4-637EB1335CF5}" dt="2023-05-22T23:18:23.537" v="1950" actId="14100"/>
          <ac:picMkLst>
            <pc:docMk/>
            <pc:sldMk cId="3689602208" sldId="257"/>
            <ac:picMk id="4" creationId="{A497DFAA-7CDD-ABDB-2055-D23A77DA4E0D}"/>
          </ac:picMkLst>
        </pc:picChg>
      </pc:sldChg>
      <pc:sldChg chg="addSp delSp modSp mod modTransition">
        <pc:chgData name="صفوان النخيلى" userId="bb95b41d3eec5ce5" providerId="LiveId" clId="{F3DB0350-3241-4392-A1A4-637EB1335CF5}" dt="2023-05-22T23:08:34.522" v="1658" actId="1076"/>
        <pc:sldMkLst>
          <pc:docMk/>
          <pc:sldMk cId="2084969317" sldId="258"/>
        </pc:sldMkLst>
        <pc:spChg chg="del">
          <ac:chgData name="صفوان النخيلى" userId="bb95b41d3eec5ce5" providerId="LiveId" clId="{F3DB0350-3241-4392-A1A4-637EB1335CF5}" dt="2023-05-20T21:56:25.153" v="0" actId="21"/>
          <ac:spMkLst>
            <pc:docMk/>
            <pc:sldMk cId="2084969317" sldId="258"/>
            <ac:spMk id="13" creationId="{76D9ACC4-5CA3-3754-331A-935DDF575F05}"/>
          </ac:spMkLst>
        </pc:spChg>
        <pc:spChg chg="mod">
          <ac:chgData name="صفوان النخيلى" userId="bb95b41d3eec5ce5" providerId="LiveId" clId="{F3DB0350-3241-4392-A1A4-637EB1335CF5}" dt="2023-05-21T00:16:06.188" v="581" actId="1076"/>
          <ac:spMkLst>
            <pc:docMk/>
            <pc:sldMk cId="2084969317" sldId="258"/>
            <ac:spMk id="20" creationId="{0A76C816-1BEB-F198-1A87-6D9917AF53C0}"/>
          </ac:spMkLst>
        </pc:spChg>
        <pc:spChg chg="add mod">
          <ac:chgData name="صفوان النخيلى" userId="bb95b41d3eec5ce5" providerId="LiveId" clId="{F3DB0350-3241-4392-A1A4-637EB1335CF5}" dt="2023-05-22T22:22:09.774" v="797" actId="20577"/>
          <ac:spMkLst>
            <pc:docMk/>
            <pc:sldMk cId="2084969317" sldId="258"/>
            <ac:spMk id="28" creationId="{FE0AB14F-D11F-0640-F681-1CC4EA0AA1E4}"/>
          </ac:spMkLst>
        </pc:spChg>
        <pc:spChg chg="mod">
          <ac:chgData name="صفوان النخيلى" userId="bb95b41d3eec5ce5" providerId="LiveId" clId="{F3DB0350-3241-4392-A1A4-637EB1335CF5}" dt="2023-05-20T21:56:33.324" v="2" actId="1076"/>
          <ac:spMkLst>
            <pc:docMk/>
            <pc:sldMk cId="2084969317" sldId="258"/>
            <ac:spMk id="32" creationId="{64EBA367-85B2-497F-3BF4-3ED80B80BE55}"/>
          </ac:spMkLst>
        </pc:spChg>
        <pc:spChg chg="add mod">
          <ac:chgData name="صفوان النخيلى" userId="bb95b41d3eec5ce5" providerId="LiveId" clId="{F3DB0350-3241-4392-A1A4-637EB1335CF5}" dt="2023-05-22T22:23:17.131" v="811" actId="1076"/>
          <ac:spMkLst>
            <pc:docMk/>
            <pc:sldMk cId="2084969317" sldId="258"/>
            <ac:spMk id="34" creationId="{0E88F2E4-97C5-55B8-2C7C-44BEDB37C26C}"/>
          </ac:spMkLst>
        </pc:spChg>
        <pc:spChg chg="add mod">
          <ac:chgData name="صفوان النخيلى" userId="bb95b41d3eec5ce5" providerId="LiveId" clId="{F3DB0350-3241-4392-A1A4-637EB1335CF5}" dt="2023-05-22T22:25:19.852" v="856" actId="20577"/>
          <ac:spMkLst>
            <pc:docMk/>
            <pc:sldMk cId="2084969317" sldId="258"/>
            <ac:spMk id="44" creationId="{76D9F335-07ED-9B4B-08B7-6EFA8B6521A7}"/>
          </ac:spMkLst>
        </pc:spChg>
        <pc:spChg chg="add mod">
          <ac:chgData name="صفوان النخيلى" userId="bb95b41d3eec5ce5" providerId="LiveId" clId="{F3DB0350-3241-4392-A1A4-637EB1335CF5}" dt="2023-05-22T22:27:08.492" v="864" actId="1076"/>
          <ac:spMkLst>
            <pc:docMk/>
            <pc:sldMk cId="2084969317" sldId="258"/>
            <ac:spMk id="46" creationId="{2B1E438F-4C3D-F25E-1328-CD742E87C01D}"/>
          </ac:spMkLst>
        </pc:spChg>
        <pc:spChg chg="add mod">
          <ac:chgData name="صفوان النخيلى" userId="bb95b41d3eec5ce5" providerId="LiveId" clId="{F3DB0350-3241-4392-A1A4-637EB1335CF5}" dt="2023-05-22T22:27:05.567" v="863" actId="1076"/>
          <ac:spMkLst>
            <pc:docMk/>
            <pc:sldMk cId="2084969317" sldId="258"/>
            <ac:spMk id="48" creationId="{6AB31E0D-4E94-F1F6-8251-A4B919E7B4D2}"/>
          </ac:spMkLst>
        </pc:spChg>
        <pc:spChg chg="add mod">
          <ac:chgData name="صفوان النخيلى" userId="bb95b41d3eec5ce5" providerId="LiveId" clId="{F3DB0350-3241-4392-A1A4-637EB1335CF5}" dt="2023-05-22T22:28:01.472" v="893" actId="20577"/>
          <ac:spMkLst>
            <pc:docMk/>
            <pc:sldMk cId="2084969317" sldId="258"/>
            <ac:spMk id="73" creationId="{9DDD4814-E8DD-975A-237C-7F144257B35F}"/>
          </ac:spMkLst>
        </pc:spChg>
        <pc:spChg chg="mod">
          <ac:chgData name="صفوان النخيلى" userId="bb95b41d3eec5ce5" providerId="LiveId" clId="{F3DB0350-3241-4392-A1A4-637EB1335CF5}" dt="2023-05-22T23:08:34.522" v="1658" actId="1076"/>
          <ac:spMkLst>
            <pc:docMk/>
            <pc:sldMk cId="2084969317" sldId="258"/>
            <ac:spMk id="164" creationId="{475F499F-ADE8-A8F9-1388-1DFE1D795945}"/>
          </ac:spMkLst>
        </pc:spChg>
        <pc:spChg chg="mod">
          <ac:chgData name="صفوان النخيلى" userId="bb95b41d3eec5ce5" providerId="LiveId" clId="{F3DB0350-3241-4392-A1A4-637EB1335CF5}" dt="2023-05-22T22:20:52.405" v="783" actId="1076"/>
          <ac:spMkLst>
            <pc:docMk/>
            <pc:sldMk cId="2084969317" sldId="258"/>
            <ac:spMk id="170" creationId="{4407E8CF-7F53-19C4-8019-D163DD4193C3}"/>
          </ac:spMkLst>
        </pc:spChg>
        <pc:spChg chg="mod">
          <ac:chgData name="صفوان النخيلى" userId="bb95b41d3eec5ce5" providerId="LiveId" clId="{F3DB0350-3241-4392-A1A4-637EB1335CF5}" dt="2023-05-22T22:20:58.903" v="784" actId="1076"/>
          <ac:spMkLst>
            <pc:docMk/>
            <pc:sldMk cId="2084969317" sldId="258"/>
            <ac:spMk id="179" creationId="{3D8D17FF-5B50-9D25-9A77-CA6ED7FA9C0A}"/>
          </ac:spMkLst>
        </pc:spChg>
        <pc:spChg chg="mod">
          <ac:chgData name="صفوان النخيلى" userId="bb95b41d3eec5ce5" providerId="LiveId" clId="{F3DB0350-3241-4392-A1A4-637EB1335CF5}" dt="2023-05-22T22:20:36.571" v="779" actId="1076"/>
          <ac:spMkLst>
            <pc:docMk/>
            <pc:sldMk cId="2084969317" sldId="258"/>
            <ac:spMk id="187" creationId="{007B1AE2-774B-793F-3309-71B4AEEEAE81}"/>
          </ac:spMkLst>
        </pc:spChg>
        <pc:spChg chg="mod">
          <ac:chgData name="صفوان النخيلى" userId="bb95b41d3eec5ce5" providerId="LiveId" clId="{F3DB0350-3241-4392-A1A4-637EB1335CF5}" dt="2023-05-22T22:20:49.088" v="782" actId="1076"/>
          <ac:spMkLst>
            <pc:docMk/>
            <pc:sldMk cId="2084969317" sldId="258"/>
            <ac:spMk id="195" creationId="{2B8F7E1E-22CD-A747-3D7C-418A43D16252}"/>
          </ac:spMkLst>
        </pc:spChg>
        <pc:spChg chg="mod">
          <ac:chgData name="صفوان النخيلى" userId="bb95b41d3eec5ce5" providerId="LiveId" clId="{F3DB0350-3241-4392-A1A4-637EB1335CF5}" dt="2023-05-22T22:20:44.158" v="781" actId="1076"/>
          <ac:spMkLst>
            <pc:docMk/>
            <pc:sldMk cId="2084969317" sldId="258"/>
            <ac:spMk id="199" creationId="{F6548A29-2FBA-E150-BE24-56C84D39BE7F}"/>
          </ac:spMkLst>
        </pc:spChg>
        <pc:spChg chg="mod">
          <ac:chgData name="صفوان النخيلى" userId="bb95b41d3eec5ce5" providerId="LiveId" clId="{F3DB0350-3241-4392-A1A4-637EB1335CF5}" dt="2023-05-22T22:20:41.180" v="780" actId="1076"/>
          <ac:spMkLst>
            <pc:docMk/>
            <pc:sldMk cId="2084969317" sldId="258"/>
            <ac:spMk id="207" creationId="{5B0C5983-6259-F1EB-5F65-5B1768BC0F30}"/>
          </ac:spMkLst>
        </pc:spChg>
        <pc:spChg chg="del mod">
          <ac:chgData name="صفوان النخيلى" userId="bb95b41d3eec5ce5" providerId="LiveId" clId="{F3DB0350-3241-4392-A1A4-637EB1335CF5}" dt="2023-05-21T00:14:48.555" v="538" actId="21"/>
          <ac:spMkLst>
            <pc:docMk/>
            <pc:sldMk cId="2084969317" sldId="258"/>
            <ac:spMk id="230" creationId="{84FDA54E-E608-63B3-1E5D-E96DE3233A3A}"/>
          </ac:spMkLst>
        </pc:spChg>
        <pc:spChg chg="del">
          <ac:chgData name="صفوان النخيلى" userId="bb95b41d3eec5ce5" providerId="LiveId" clId="{F3DB0350-3241-4392-A1A4-637EB1335CF5}" dt="2023-05-20T22:35:53.136" v="51" actId="21"/>
          <ac:spMkLst>
            <pc:docMk/>
            <pc:sldMk cId="2084969317" sldId="258"/>
            <ac:spMk id="249" creationId="{4B023A1C-4C4F-958F-994B-893D065BF495}"/>
          </ac:spMkLst>
        </pc:spChg>
        <pc:spChg chg="del">
          <ac:chgData name="صفوان النخيلى" userId="bb95b41d3eec5ce5" providerId="LiveId" clId="{F3DB0350-3241-4392-A1A4-637EB1335CF5}" dt="2023-05-20T22:36:09.998" v="56" actId="21"/>
          <ac:spMkLst>
            <pc:docMk/>
            <pc:sldMk cId="2084969317" sldId="258"/>
            <ac:spMk id="255" creationId="{D0C8D04A-D643-07D4-9F9F-30B9404F9C89}"/>
          </ac:spMkLst>
        </pc:spChg>
        <pc:spChg chg="del">
          <ac:chgData name="صفوان النخيلى" userId="bb95b41d3eec5ce5" providerId="LiveId" clId="{F3DB0350-3241-4392-A1A4-637EB1335CF5}" dt="2023-05-20T22:36:13.963" v="57" actId="21"/>
          <ac:spMkLst>
            <pc:docMk/>
            <pc:sldMk cId="2084969317" sldId="258"/>
            <ac:spMk id="264" creationId="{C0D0FC4A-D3CB-8A5D-3A37-F193E2F6D260}"/>
          </ac:spMkLst>
        </pc:spChg>
        <pc:spChg chg="del">
          <ac:chgData name="صفوان النخيلى" userId="bb95b41d3eec5ce5" providerId="LiveId" clId="{F3DB0350-3241-4392-A1A4-637EB1335CF5}" dt="2023-05-20T22:36:30.584" v="61" actId="21"/>
          <ac:spMkLst>
            <pc:docMk/>
            <pc:sldMk cId="2084969317" sldId="258"/>
            <ac:spMk id="270" creationId="{D8EDE5BE-4431-56E9-D789-CF9C461C9A0B}"/>
          </ac:spMkLst>
        </pc:spChg>
        <pc:spChg chg="del">
          <ac:chgData name="صفوان النخيلى" userId="bb95b41d3eec5ce5" providerId="LiveId" clId="{F3DB0350-3241-4392-A1A4-637EB1335CF5}" dt="2023-05-20T22:36:07.419" v="55" actId="21"/>
          <ac:spMkLst>
            <pc:docMk/>
            <pc:sldMk cId="2084969317" sldId="258"/>
            <ac:spMk id="276" creationId="{FC8DFF9B-B938-BC3D-129E-80FC93FBD363}"/>
          </ac:spMkLst>
        </pc:spChg>
        <pc:spChg chg="del">
          <ac:chgData name="صفوان النخيلى" userId="bb95b41d3eec5ce5" providerId="LiveId" clId="{F3DB0350-3241-4392-A1A4-637EB1335CF5}" dt="2023-05-20T22:35:49.440" v="50" actId="21"/>
          <ac:spMkLst>
            <pc:docMk/>
            <pc:sldMk cId="2084969317" sldId="258"/>
            <ac:spMk id="280" creationId="{25B3B35D-AE68-2445-170C-B171A4058D9D}"/>
          </ac:spMkLst>
        </pc:spChg>
        <pc:spChg chg="mod">
          <ac:chgData name="صفوان النخيلى" userId="bb95b41d3eec5ce5" providerId="LiveId" clId="{F3DB0350-3241-4392-A1A4-637EB1335CF5}" dt="2023-05-22T22:21:04.332" v="785" actId="1076"/>
          <ac:spMkLst>
            <pc:docMk/>
            <pc:sldMk cId="2084969317" sldId="258"/>
            <ac:spMk id="301" creationId="{54D2EE8C-D9A1-693B-2F51-953CF3586514}"/>
          </ac:spMkLst>
        </pc:spChg>
        <pc:spChg chg="del">
          <ac:chgData name="صفوان النخيلى" userId="bb95b41d3eec5ce5" providerId="LiveId" clId="{F3DB0350-3241-4392-A1A4-637EB1335CF5}" dt="2023-05-20T21:59:41.027" v="17" actId="21"/>
          <ac:spMkLst>
            <pc:docMk/>
            <pc:sldMk cId="2084969317" sldId="258"/>
            <ac:spMk id="309" creationId="{88A6BBE3-5796-63F0-7AA1-219481222292}"/>
          </ac:spMkLst>
        </pc:spChg>
        <pc:spChg chg="add mod">
          <ac:chgData name="صفوان النخيلى" userId="bb95b41d3eec5ce5" providerId="LiveId" clId="{F3DB0350-3241-4392-A1A4-637EB1335CF5}" dt="2023-05-20T22:01:02.800" v="28" actId="20577"/>
          <ac:spMkLst>
            <pc:docMk/>
            <pc:sldMk cId="2084969317" sldId="258"/>
            <ac:spMk id="339" creationId="{EACFDA70-CBBC-2CA2-0F12-BFAB87DC5364}"/>
          </ac:spMkLst>
        </pc:spChg>
        <pc:spChg chg="add del">
          <ac:chgData name="صفوان النخيلى" userId="bb95b41d3eec5ce5" providerId="LiveId" clId="{F3DB0350-3241-4392-A1A4-637EB1335CF5}" dt="2023-05-21T00:18:16.061" v="586" actId="21"/>
          <ac:spMkLst>
            <pc:docMk/>
            <pc:sldMk cId="2084969317" sldId="258"/>
            <ac:spMk id="382" creationId="{79D2B574-D3CF-75CD-D78F-3167B293D6FC}"/>
          </ac:spMkLst>
        </pc:spChg>
        <pc:cxnChg chg="del mod">
          <ac:chgData name="صفوان النخيلى" userId="bb95b41d3eec5ce5" providerId="LiveId" clId="{F3DB0350-3241-4392-A1A4-637EB1335CF5}" dt="2023-05-20T21:56:29.470" v="1" actId="21"/>
          <ac:cxnSpMkLst>
            <pc:docMk/>
            <pc:sldMk cId="2084969317" sldId="258"/>
            <ac:cxnSpMk id="12" creationId="{77FFAB88-8489-B8B2-4FA8-2474C0643AAC}"/>
          </ac:cxnSpMkLst>
        </pc:cxnChg>
        <pc:cxnChg chg="mod">
          <ac:chgData name="صفوان النخيلى" userId="bb95b41d3eec5ce5" providerId="LiveId" clId="{F3DB0350-3241-4392-A1A4-637EB1335CF5}" dt="2023-05-21T00:16:06.188" v="581" actId="1076"/>
          <ac:cxnSpMkLst>
            <pc:docMk/>
            <pc:sldMk cId="2084969317" sldId="258"/>
            <ac:cxnSpMk id="19" creationId="{A1066FC0-630F-3B71-B57A-4E78C8B1BDCA}"/>
          </ac:cxnSpMkLst>
        </pc:cxnChg>
        <pc:cxnChg chg="add">
          <ac:chgData name="صفوان النخيلى" userId="bb95b41d3eec5ce5" providerId="LiveId" clId="{F3DB0350-3241-4392-A1A4-637EB1335CF5}" dt="2023-05-22T22:21:24.166" v="786" actId="11529"/>
          <ac:cxnSpMkLst>
            <pc:docMk/>
            <pc:sldMk cId="2084969317" sldId="258"/>
            <ac:cxnSpMk id="25" creationId="{5655ACE0-62B5-8323-ADBF-B6418603B43B}"/>
          </ac:cxnSpMkLst>
        </pc:cxnChg>
        <pc:cxnChg chg="add mod">
          <ac:chgData name="صفوان النخيلى" userId="bb95b41d3eec5ce5" providerId="LiveId" clId="{F3DB0350-3241-4392-A1A4-637EB1335CF5}" dt="2023-05-22T22:22:01.074" v="791" actId="1076"/>
          <ac:cxnSpMkLst>
            <pc:docMk/>
            <pc:sldMk cId="2084969317" sldId="258"/>
            <ac:cxnSpMk id="27" creationId="{C751B63B-4E4B-CF53-F2F6-4419EBBE0794}"/>
          </ac:cxnSpMkLst>
        </pc:cxnChg>
        <pc:cxnChg chg="mod">
          <ac:chgData name="صفوان النخيلى" userId="bb95b41d3eec5ce5" providerId="LiveId" clId="{F3DB0350-3241-4392-A1A4-637EB1335CF5}" dt="2023-05-20T21:56:33.324" v="2" actId="1076"/>
          <ac:cxnSpMkLst>
            <pc:docMk/>
            <pc:sldMk cId="2084969317" sldId="258"/>
            <ac:cxnSpMk id="29" creationId="{02CE990A-BFDE-D7CB-C952-FF7ADDA81542}"/>
          </ac:cxnSpMkLst>
        </pc:cxnChg>
        <pc:cxnChg chg="add mod">
          <ac:chgData name="صفوان النخيلى" userId="bb95b41d3eec5ce5" providerId="LiveId" clId="{F3DB0350-3241-4392-A1A4-637EB1335CF5}" dt="2023-05-22T22:23:17.131" v="811" actId="1076"/>
          <ac:cxnSpMkLst>
            <pc:docMk/>
            <pc:sldMk cId="2084969317" sldId="258"/>
            <ac:cxnSpMk id="33" creationId="{6E66F85B-7BF1-E9B4-D6BD-199B855A2C7F}"/>
          </ac:cxnSpMkLst>
        </pc:cxnChg>
        <pc:cxnChg chg="add mod">
          <ac:chgData name="صفوان النخيلى" userId="bb95b41d3eec5ce5" providerId="LiveId" clId="{F3DB0350-3241-4392-A1A4-637EB1335CF5}" dt="2023-05-22T22:27:08.492" v="864" actId="1076"/>
          <ac:cxnSpMkLst>
            <pc:docMk/>
            <pc:sldMk cId="2084969317" sldId="258"/>
            <ac:cxnSpMk id="37" creationId="{4D06383E-E021-7378-2DD1-E346868B45CD}"/>
          </ac:cxnSpMkLst>
        </pc:cxnChg>
        <pc:cxnChg chg="add mod">
          <ac:chgData name="صفوان النخيلى" userId="bb95b41d3eec5ce5" providerId="LiveId" clId="{F3DB0350-3241-4392-A1A4-637EB1335CF5}" dt="2023-05-22T22:27:05.567" v="863" actId="1076"/>
          <ac:cxnSpMkLst>
            <pc:docMk/>
            <pc:sldMk cId="2084969317" sldId="258"/>
            <ac:cxnSpMk id="39" creationId="{BE60076E-239C-1EB3-6DC5-D15B338D8751}"/>
          </ac:cxnSpMkLst>
        </pc:cxnChg>
        <pc:cxnChg chg="add mod">
          <ac:chgData name="صفوان النخيلى" userId="bb95b41d3eec5ce5" providerId="LiveId" clId="{F3DB0350-3241-4392-A1A4-637EB1335CF5}" dt="2023-05-22T22:25:14.717" v="851" actId="14100"/>
          <ac:cxnSpMkLst>
            <pc:docMk/>
            <pc:sldMk cId="2084969317" sldId="258"/>
            <ac:cxnSpMk id="43" creationId="{EE75E013-CC7C-F9E9-3780-7BBC92E56696}"/>
          </ac:cxnSpMkLst>
        </pc:cxnChg>
        <pc:cxnChg chg="add mod">
          <ac:chgData name="صفوان النخيلى" userId="bb95b41d3eec5ce5" providerId="LiveId" clId="{F3DB0350-3241-4392-A1A4-637EB1335CF5}" dt="2023-05-22T22:27:50.566" v="887" actId="14100"/>
          <ac:cxnSpMkLst>
            <pc:docMk/>
            <pc:sldMk cId="2084969317" sldId="258"/>
            <ac:cxnSpMk id="66" creationId="{32079F45-C264-4CA3-5244-ABABB6BC777B}"/>
          </ac:cxnSpMkLst>
        </pc:cxnChg>
        <pc:cxnChg chg="mod">
          <ac:chgData name="صفوان النخيلى" userId="bb95b41d3eec5ce5" providerId="LiveId" clId="{F3DB0350-3241-4392-A1A4-637EB1335CF5}" dt="2023-05-20T22:37:20.218" v="73" actId="14100"/>
          <ac:cxnSpMkLst>
            <pc:docMk/>
            <pc:sldMk cId="2084969317" sldId="258"/>
            <ac:cxnSpMk id="148" creationId="{0240BB1C-4AA0-5C70-F1C0-2A618918C3F8}"/>
          </ac:cxnSpMkLst>
        </pc:cxnChg>
        <pc:cxnChg chg="mod">
          <ac:chgData name="صفوان النخيلى" userId="bb95b41d3eec5ce5" providerId="LiveId" clId="{F3DB0350-3241-4392-A1A4-637EB1335CF5}" dt="2023-05-22T23:08:34.522" v="1658" actId="1076"/>
          <ac:cxnSpMkLst>
            <pc:docMk/>
            <pc:sldMk cId="2084969317" sldId="258"/>
            <ac:cxnSpMk id="162" creationId="{3C6542D0-0465-0E49-F564-8827D57A7BB4}"/>
          </ac:cxnSpMkLst>
        </pc:cxnChg>
        <pc:cxnChg chg="mod">
          <ac:chgData name="صفوان النخيلى" userId="bb95b41d3eec5ce5" providerId="LiveId" clId="{F3DB0350-3241-4392-A1A4-637EB1335CF5}" dt="2023-05-22T23:08:34.522" v="1658" actId="1076"/>
          <ac:cxnSpMkLst>
            <pc:docMk/>
            <pc:sldMk cId="2084969317" sldId="258"/>
            <ac:cxnSpMk id="169" creationId="{95A41796-A57E-133E-9CA8-7E1BD5ADE7CB}"/>
          </ac:cxnSpMkLst>
        </pc:cxnChg>
        <pc:cxnChg chg="mod">
          <ac:chgData name="صفوان النخيلى" userId="bb95b41d3eec5ce5" providerId="LiveId" clId="{F3DB0350-3241-4392-A1A4-637EB1335CF5}" dt="2023-05-22T22:20:58.903" v="784" actId="1076"/>
          <ac:cxnSpMkLst>
            <pc:docMk/>
            <pc:sldMk cId="2084969317" sldId="258"/>
            <ac:cxnSpMk id="177" creationId="{772B49DB-45DD-27DA-E5D8-F37B567257B2}"/>
          </ac:cxnSpMkLst>
        </pc:cxnChg>
        <pc:cxnChg chg="mod">
          <ac:chgData name="صفوان النخيلى" userId="bb95b41d3eec5ce5" providerId="LiveId" clId="{F3DB0350-3241-4392-A1A4-637EB1335CF5}" dt="2023-05-22T22:20:52.405" v="783" actId="1076"/>
          <ac:cxnSpMkLst>
            <pc:docMk/>
            <pc:sldMk cId="2084969317" sldId="258"/>
            <ac:cxnSpMk id="186" creationId="{174DE6F5-CC25-B2EE-989A-6CB556F755E0}"/>
          </ac:cxnSpMkLst>
        </pc:cxnChg>
        <pc:cxnChg chg="mod">
          <ac:chgData name="صفوان النخيلى" userId="bb95b41d3eec5ce5" providerId="LiveId" clId="{F3DB0350-3241-4392-A1A4-637EB1335CF5}" dt="2023-05-22T22:20:49.088" v="782" actId="1076"/>
          <ac:cxnSpMkLst>
            <pc:docMk/>
            <pc:sldMk cId="2084969317" sldId="258"/>
            <ac:cxnSpMk id="194" creationId="{C1E78404-ECC2-5766-1D2C-C40F9E823DC4}"/>
          </ac:cxnSpMkLst>
        </pc:cxnChg>
        <pc:cxnChg chg="mod">
          <ac:chgData name="صفوان النخيلى" userId="bb95b41d3eec5ce5" providerId="LiveId" clId="{F3DB0350-3241-4392-A1A4-637EB1335CF5}" dt="2023-05-22T22:20:44.158" v="781" actId="1076"/>
          <ac:cxnSpMkLst>
            <pc:docMk/>
            <pc:sldMk cId="2084969317" sldId="258"/>
            <ac:cxnSpMk id="198" creationId="{1781CE6A-FDEC-87AF-10F8-0309ECD69EB2}"/>
          </ac:cxnSpMkLst>
        </pc:cxnChg>
        <pc:cxnChg chg="mod">
          <ac:chgData name="صفوان النخيلى" userId="bb95b41d3eec5ce5" providerId="LiveId" clId="{F3DB0350-3241-4392-A1A4-637EB1335CF5}" dt="2023-05-22T22:20:41.180" v="780" actId="1076"/>
          <ac:cxnSpMkLst>
            <pc:docMk/>
            <pc:sldMk cId="2084969317" sldId="258"/>
            <ac:cxnSpMk id="206" creationId="{51384118-E4E9-A9D0-E9A8-7430CFE16BAA}"/>
          </ac:cxnSpMkLst>
        </pc:cxnChg>
        <pc:cxnChg chg="del mod">
          <ac:chgData name="صفوان النخيلى" userId="bb95b41d3eec5ce5" providerId="LiveId" clId="{F3DB0350-3241-4392-A1A4-637EB1335CF5}" dt="2023-05-21T00:14:53.002" v="539" actId="21"/>
          <ac:cxnSpMkLst>
            <pc:docMk/>
            <pc:sldMk cId="2084969317" sldId="258"/>
            <ac:cxnSpMk id="229" creationId="{DAFFC997-71E3-88BF-F0B1-2A14800D60EF}"/>
          </ac:cxnSpMkLst>
        </pc:cxnChg>
        <pc:cxnChg chg="del mod">
          <ac:chgData name="صفوان النخيلى" userId="bb95b41d3eec5ce5" providerId="LiveId" clId="{F3DB0350-3241-4392-A1A4-637EB1335CF5}" dt="2023-05-20T22:35:35.833" v="48" actId="21"/>
          <ac:cxnSpMkLst>
            <pc:docMk/>
            <pc:sldMk cId="2084969317" sldId="258"/>
            <ac:cxnSpMk id="244" creationId="{209DAC74-EBD1-37DF-BD4F-564EFF1B872D}"/>
          </ac:cxnSpMkLst>
        </pc:cxnChg>
        <pc:cxnChg chg="del">
          <ac:chgData name="صفوان النخيلى" userId="bb95b41d3eec5ce5" providerId="LiveId" clId="{F3DB0350-3241-4392-A1A4-637EB1335CF5}" dt="2023-05-20T22:35:45.443" v="49" actId="21"/>
          <ac:cxnSpMkLst>
            <pc:docMk/>
            <pc:sldMk cId="2084969317" sldId="258"/>
            <ac:cxnSpMk id="246" creationId="{28A848F0-F6B5-3ACC-5AFC-D6CC1F1F43A9}"/>
          </ac:cxnSpMkLst>
        </pc:cxnChg>
        <pc:cxnChg chg="del mod">
          <ac:chgData name="صفوان النخيلى" userId="bb95b41d3eec5ce5" providerId="LiveId" clId="{F3DB0350-3241-4392-A1A4-637EB1335CF5}" dt="2023-05-20T22:35:59.711" v="53" actId="21"/>
          <ac:cxnSpMkLst>
            <pc:docMk/>
            <pc:sldMk cId="2084969317" sldId="258"/>
            <ac:cxnSpMk id="254" creationId="{789C3F8A-096B-603A-F5B9-E5E4B66C5D13}"/>
          </ac:cxnSpMkLst>
        </pc:cxnChg>
        <pc:cxnChg chg="del mod">
          <ac:chgData name="صفوان النخيلى" userId="bb95b41d3eec5ce5" providerId="LiveId" clId="{F3DB0350-3241-4392-A1A4-637EB1335CF5}" dt="2023-05-20T22:35:56.012" v="52" actId="21"/>
          <ac:cxnSpMkLst>
            <pc:docMk/>
            <pc:sldMk cId="2084969317" sldId="258"/>
            <ac:cxnSpMk id="260" creationId="{8B1E0971-82F7-B82D-07A1-596092CDE416}"/>
          </ac:cxnSpMkLst>
        </pc:cxnChg>
        <pc:cxnChg chg="del mod">
          <ac:chgData name="صفوان النخيلى" userId="bb95b41d3eec5ce5" providerId="LiveId" clId="{F3DB0350-3241-4392-A1A4-637EB1335CF5}" dt="2023-05-20T22:36:20.071" v="58" actId="21"/>
          <ac:cxnSpMkLst>
            <pc:docMk/>
            <pc:sldMk cId="2084969317" sldId="258"/>
            <ac:cxnSpMk id="263" creationId="{1F254201-46C4-0A47-B9C3-F6D6577C7A76}"/>
          </ac:cxnSpMkLst>
        </pc:cxnChg>
        <pc:cxnChg chg="del mod">
          <ac:chgData name="صفوان النخيلى" userId="bb95b41d3eec5ce5" providerId="LiveId" clId="{F3DB0350-3241-4392-A1A4-637EB1335CF5}" dt="2023-05-20T22:36:27.232" v="60" actId="21"/>
          <ac:cxnSpMkLst>
            <pc:docMk/>
            <pc:sldMk cId="2084969317" sldId="258"/>
            <ac:cxnSpMk id="269" creationId="{E39B7E10-8BDE-22F4-A368-3CDF8B749D1C}"/>
          </ac:cxnSpMkLst>
        </pc:cxnChg>
        <pc:cxnChg chg="del mod">
          <ac:chgData name="صفوان النخيلى" userId="bb95b41d3eec5ce5" providerId="LiveId" clId="{F3DB0350-3241-4392-A1A4-637EB1335CF5}" dt="2023-05-20T22:36:24.020" v="59" actId="21"/>
          <ac:cxnSpMkLst>
            <pc:docMk/>
            <pc:sldMk cId="2084969317" sldId="258"/>
            <ac:cxnSpMk id="275" creationId="{1F62533E-31AF-8603-A6D5-A6B6E17D70A6}"/>
          </ac:cxnSpMkLst>
        </pc:cxnChg>
        <pc:cxnChg chg="del mod">
          <ac:chgData name="صفوان النخيلى" userId="bb95b41d3eec5ce5" providerId="LiveId" clId="{F3DB0350-3241-4392-A1A4-637EB1335CF5}" dt="2023-05-20T22:36:03.364" v="54" actId="21"/>
          <ac:cxnSpMkLst>
            <pc:docMk/>
            <pc:sldMk cId="2084969317" sldId="258"/>
            <ac:cxnSpMk id="279" creationId="{492D6062-8A34-89C5-F3E1-EF5FD21A7DFB}"/>
          </ac:cxnSpMkLst>
        </pc:cxnChg>
        <pc:cxnChg chg="mod">
          <ac:chgData name="صفوان النخيلى" userId="bb95b41d3eec5ce5" providerId="LiveId" clId="{F3DB0350-3241-4392-A1A4-637EB1335CF5}" dt="2023-05-22T22:21:04.332" v="785" actId="1076"/>
          <ac:cxnSpMkLst>
            <pc:docMk/>
            <pc:sldMk cId="2084969317" sldId="258"/>
            <ac:cxnSpMk id="300" creationId="{4668C37B-78F1-FCC7-1C23-02B174B2D13B}"/>
          </ac:cxnSpMkLst>
        </pc:cxnChg>
        <pc:cxnChg chg="del mod">
          <ac:chgData name="صفوان النخيلى" userId="bb95b41d3eec5ce5" providerId="LiveId" clId="{F3DB0350-3241-4392-A1A4-637EB1335CF5}" dt="2023-05-20T21:59:45.734" v="18" actId="21"/>
          <ac:cxnSpMkLst>
            <pc:docMk/>
            <pc:sldMk cId="2084969317" sldId="258"/>
            <ac:cxnSpMk id="308" creationId="{94BA14C0-8E71-817A-73D1-D31A1A38A648}"/>
          </ac:cxnSpMkLst>
        </pc:cxnChg>
        <pc:cxnChg chg="add mod">
          <ac:chgData name="صفوان النخيلى" userId="bb95b41d3eec5ce5" providerId="LiveId" clId="{F3DB0350-3241-4392-A1A4-637EB1335CF5}" dt="2023-05-20T22:00:56.411" v="22" actId="14100"/>
          <ac:cxnSpMkLst>
            <pc:docMk/>
            <pc:sldMk cId="2084969317" sldId="258"/>
            <ac:cxnSpMk id="338" creationId="{9A4AD3C3-0B3C-EC43-F17E-01452AEFBCE8}"/>
          </ac:cxnSpMkLst>
        </pc:cxnChg>
        <pc:cxnChg chg="add del mod">
          <ac:chgData name="صفوان النخيلى" userId="bb95b41d3eec5ce5" providerId="LiveId" clId="{F3DB0350-3241-4392-A1A4-637EB1335CF5}" dt="2023-05-21T00:18:21.199" v="588" actId="21"/>
          <ac:cxnSpMkLst>
            <pc:docMk/>
            <pc:sldMk cId="2084969317" sldId="258"/>
            <ac:cxnSpMk id="379" creationId="{56EDA802-FB2B-4518-32CD-368564BE10C9}"/>
          </ac:cxnSpMkLst>
        </pc:cxnChg>
        <pc:cxnChg chg="add del">
          <ac:chgData name="صفوان النخيلى" userId="bb95b41d3eec5ce5" providerId="LiveId" clId="{F3DB0350-3241-4392-A1A4-637EB1335CF5}" dt="2023-05-21T00:18:18.383" v="587" actId="21"/>
          <ac:cxnSpMkLst>
            <pc:docMk/>
            <pc:sldMk cId="2084969317" sldId="258"/>
            <ac:cxnSpMk id="381" creationId="{89E0DA4F-B10B-A66C-86E4-BDD839B1C173}"/>
          </ac:cxnSpMkLst>
        </pc:cxnChg>
      </pc:sldChg>
      <pc:sldChg chg="addSp delSp modSp mod ord setBg">
        <pc:chgData name="صفوان النخيلى" userId="bb95b41d3eec5ce5" providerId="LiveId" clId="{F3DB0350-3241-4392-A1A4-637EB1335CF5}" dt="2023-05-22T23:21:11.205" v="2014" actId="20577"/>
        <pc:sldMkLst>
          <pc:docMk/>
          <pc:sldMk cId="2325547540" sldId="259"/>
        </pc:sldMkLst>
        <pc:spChg chg="add del">
          <ac:chgData name="صفوان النخيلى" userId="bb95b41d3eec5ce5" providerId="LiveId" clId="{F3DB0350-3241-4392-A1A4-637EB1335CF5}" dt="2023-05-22T21:32:53.615" v="669" actId="26606"/>
          <ac:spMkLst>
            <pc:docMk/>
            <pc:sldMk cId="2325547540" sldId="259"/>
            <ac:spMk id="11" creationId="{1500B4A4-B1F1-41EA-886A-B8A210DBCA3B}"/>
          </ac:spMkLst>
        </pc:spChg>
        <pc:spChg chg="add del">
          <ac:chgData name="صفوان النخيلى" userId="bb95b41d3eec5ce5" providerId="LiveId" clId="{F3DB0350-3241-4392-A1A4-637EB1335CF5}" dt="2023-05-22T21:32:53.615" v="669" actId="26606"/>
          <ac:spMkLst>
            <pc:docMk/>
            <pc:sldMk cId="2325547540" sldId="259"/>
            <ac:spMk id="13" creationId="{5E55A99C-0BDC-4DBE-8E40-9FA66F629FA1}"/>
          </ac:spMkLst>
        </pc:spChg>
        <pc:spChg chg="add del">
          <ac:chgData name="صفوان النخيلى" userId="bb95b41d3eec5ce5" providerId="LiveId" clId="{F3DB0350-3241-4392-A1A4-637EB1335CF5}" dt="2023-05-22T21:32:57.131" v="671" actId="26606"/>
          <ac:spMkLst>
            <pc:docMk/>
            <pc:sldMk cId="2325547540" sldId="259"/>
            <ac:spMk id="15" creationId="{0E7066FC-B004-4B5A-B02B-599B51EF3221}"/>
          </ac:spMkLst>
        </pc:spChg>
        <pc:spChg chg="add del">
          <ac:chgData name="صفوان النخيلى" userId="bb95b41d3eec5ce5" providerId="LiveId" clId="{F3DB0350-3241-4392-A1A4-637EB1335CF5}" dt="2023-05-22T21:32:57.131" v="671" actId="26606"/>
          <ac:spMkLst>
            <pc:docMk/>
            <pc:sldMk cId="2325547540" sldId="259"/>
            <ac:spMk id="16" creationId="{C3862298-AF85-4572-BED3-52E573EBD410}"/>
          </ac:spMkLst>
        </pc:spChg>
        <pc:spChg chg="add del">
          <ac:chgData name="صفوان النخيلى" userId="bb95b41d3eec5ce5" providerId="LiveId" clId="{F3DB0350-3241-4392-A1A4-637EB1335CF5}" dt="2023-05-22T21:32:57.131" v="671" actId="26606"/>
          <ac:spMkLst>
            <pc:docMk/>
            <pc:sldMk cId="2325547540" sldId="259"/>
            <ac:spMk id="17" creationId="{1C897582-CB19-41B5-9426-8BD7BD008256}"/>
          </ac:spMkLst>
        </pc:spChg>
        <pc:spChg chg="add">
          <ac:chgData name="صفوان النخيلى" userId="bb95b41d3eec5ce5" providerId="LiveId" clId="{F3DB0350-3241-4392-A1A4-637EB1335CF5}" dt="2023-05-22T21:32:57.183" v="672" actId="26606"/>
          <ac:spMkLst>
            <pc:docMk/>
            <pc:sldMk cId="2325547540" sldId="259"/>
            <ac:spMk id="19" creationId="{9A97C86A-04D6-40F7-AE84-31AB43E6A846}"/>
          </ac:spMkLst>
        </pc:spChg>
        <pc:spChg chg="add">
          <ac:chgData name="صفوان النخيلى" userId="bb95b41d3eec5ce5" providerId="LiveId" clId="{F3DB0350-3241-4392-A1A4-637EB1335CF5}" dt="2023-05-22T21:32:57.183" v="672" actId="26606"/>
          <ac:spMkLst>
            <pc:docMk/>
            <pc:sldMk cId="2325547540" sldId="259"/>
            <ac:spMk id="20" creationId="{F3060C83-F051-4F0E-ABAD-AA0DFC48B218}"/>
          </ac:spMkLst>
        </pc:spChg>
        <pc:spChg chg="add">
          <ac:chgData name="صفوان النخيلى" userId="bb95b41d3eec5ce5" providerId="LiveId" clId="{F3DB0350-3241-4392-A1A4-637EB1335CF5}" dt="2023-05-22T21:32:57.183" v="672" actId="26606"/>
          <ac:spMkLst>
            <pc:docMk/>
            <pc:sldMk cId="2325547540" sldId="259"/>
            <ac:spMk id="21" creationId="{FF9F2414-84E8-453E-B1F3-389FDE8192D9}"/>
          </ac:spMkLst>
        </pc:spChg>
        <pc:spChg chg="add">
          <ac:chgData name="صفوان النخيلى" userId="bb95b41d3eec5ce5" providerId="LiveId" clId="{F3DB0350-3241-4392-A1A4-637EB1335CF5}" dt="2023-05-22T21:32:57.183" v="672" actId="26606"/>
          <ac:spMkLst>
            <pc:docMk/>
            <pc:sldMk cId="2325547540" sldId="259"/>
            <ac:spMk id="22" creationId="{83C98ABE-055B-441F-B07E-44F97F083C39}"/>
          </ac:spMkLst>
        </pc:spChg>
        <pc:spChg chg="add">
          <ac:chgData name="صفوان النخيلى" userId="bb95b41d3eec5ce5" providerId="LiveId" clId="{F3DB0350-3241-4392-A1A4-637EB1335CF5}" dt="2023-05-22T21:32:57.183" v="672" actId="26606"/>
          <ac:spMkLst>
            <pc:docMk/>
            <pc:sldMk cId="2325547540" sldId="259"/>
            <ac:spMk id="23" creationId="{3ECA69A1-7536-43AC-85EF-C7106179F5ED}"/>
          </ac:spMkLst>
        </pc:spChg>
        <pc:spChg chg="add">
          <ac:chgData name="صفوان النخيلى" userId="bb95b41d3eec5ce5" providerId="LiveId" clId="{F3DB0350-3241-4392-A1A4-637EB1335CF5}" dt="2023-05-22T21:32:57.183" v="672" actId="26606"/>
          <ac:spMkLst>
            <pc:docMk/>
            <pc:sldMk cId="2325547540" sldId="259"/>
            <ac:spMk id="24" creationId="{29FDB030-9B49-4CED-8CCD-4D99382388AC}"/>
          </ac:spMkLst>
        </pc:spChg>
        <pc:spChg chg="add">
          <ac:chgData name="صفوان النخيلى" userId="bb95b41d3eec5ce5" providerId="LiveId" clId="{F3DB0350-3241-4392-A1A4-637EB1335CF5}" dt="2023-05-22T21:32:57.183" v="672" actId="26606"/>
          <ac:spMkLst>
            <pc:docMk/>
            <pc:sldMk cId="2325547540" sldId="259"/>
            <ac:spMk id="25" creationId="{3783CA14-24A1-485C-8B30-D6A5D87987AD}"/>
          </ac:spMkLst>
        </pc:spChg>
        <pc:graphicFrameChg chg="add mod modGraphic">
          <ac:chgData name="صفوان النخيلى" userId="bb95b41d3eec5ce5" providerId="LiveId" clId="{F3DB0350-3241-4392-A1A4-637EB1335CF5}" dt="2023-05-22T23:21:11.205" v="2014" actId="20577"/>
          <ac:graphicFrameMkLst>
            <pc:docMk/>
            <pc:sldMk cId="2325547540" sldId="259"/>
            <ac:graphicFrameMk id="4" creationId="{4346BB55-8A98-728F-F8F4-DA638316B1AA}"/>
          </ac:graphicFrameMkLst>
        </pc:graphicFrameChg>
        <pc:graphicFrameChg chg="add mod modGraphic">
          <ac:chgData name="صفوان النخيلى" userId="bb95b41d3eec5ce5" providerId="LiveId" clId="{F3DB0350-3241-4392-A1A4-637EB1335CF5}" dt="2023-05-22T23:20:22.365" v="1966" actId="403"/>
          <ac:graphicFrameMkLst>
            <pc:docMk/>
            <pc:sldMk cId="2325547540" sldId="259"/>
            <ac:graphicFrameMk id="6" creationId="{936E3E4F-443F-C26A-CE8E-EB8765703A26}"/>
          </ac:graphicFrameMkLst>
        </pc:graphicFrameChg>
      </pc:sldChg>
      <pc:sldChg chg="addSp delSp modSp mod setBg">
        <pc:chgData name="صفوان النخيلى" userId="bb95b41d3eec5ce5" providerId="LiveId" clId="{F3DB0350-3241-4392-A1A4-637EB1335CF5}" dt="2023-05-22T23:17:59.322" v="1943" actId="14100"/>
        <pc:sldMkLst>
          <pc:docMk/>
          <pc:sldMk cId="1262790633" sldId="260"/>
        </pc:sldMkLst>
        <pc:spChg chg="mod">
          <ac:chgData name="صفوان النخيلى" userId="bb95b41d3eec5ce5" providerId="LiveId" clId="{F3DB0350-3241-4392-A1A4-637EB1335CF5}" dt="2023-05-22T21:32:12.130" v="664" actId="26606"/>
          <ac:spMkLst>
            <pc:docMk/>
            <pc:sldMk cId="1262790633" sldId="260"/>
            <ac:spMk id="2" creationId="{B66961EF-C313-D23E-3393-8F182BDDA946}"/>
          </ac:spMkLst>
        </pc:spChg>
        <pc:spChg chg="mod ord">
          <ac:chgData name="صفوان النخيلى" userId="bb95b41d3eec5ce5" providerId="LiveId" clId="{F3DB0350-3241-4392-A1A4-637EB1335CF5}" dt="2023-05-22T23:17:59.322" v="1943" actId="14100"/>
          <ac:spMkLst>
            <pc:docMk/>
            <pc:sldMk cId="1262790633" sldId="260"/>
            <ac:spMk id="3" creationId="{8D8710C8-2A9B-9394-BFB7-BBB8AB20BACE}"/>
          </ac:spMkLst>
        </pc:spChg>
        <pc:spChg chg="add del">
          <ac:chgData name="صفوان النخيلى" userId="bb95b41d3eec5ce5" providerId="LiveId" clId="{F3DB0350-3241-4392-A1A4-637EB1335CF5}" dt="2023-05-21T00:04:17.527" v="343" actId="26606"/>
          <ac:spMkLst>
            <pc:docMk/>
            <pc:sldMk cId="1262790633" sldId="260"/>
            <ac:spMk id="9" creationId="{79BB35BC-D5C2-4C8B-A22A-A71E6191913B}"/>
          </ac:spMkLst>
        </pc:spChg>
        <pc:spChg chg="add del">
          <ac:chgData name="صفوان النخيلى" userId="bb95b41d3eec5ce5" providerId="LiveId" clId="{F3DB0350-3241-4392-A1A4-637EB1335CF5}" dt="2023-05-21T00:04:19.383" v="345" actId="26606"/>
          <ac:spMkLst>
            <pc:docMk/>
            <pc:sldMk cId="1262790633" sldId="260"/>
            <ac:spMk id="11" creationId="{1D460C86-854F-4FB3-ABC2-E823D8FEB9DB}"/>
          </ac:spMkLst>
        </pc:spChg>
        <pc:spChg chg="add del">
          <ac:chgData name="صفوان النخيلى" userId="bb95b41d3eec5ce5" providerId="LiveId" clId="{F3DB0350-3241-4392-A1A4-637EB1335CF5}" dt="2023-05-21T00:04:19.383" v="345" actId="26606"/>
          <ac:spMkLst>
            <pc:docMk/>
            <pc:sldMk cId="1262790633" sldId="260"/>
            <ac:spMk id="12" creationId="{DB304A14-32D0-4873-B914-423ED7B8DAFD}"/>
          </ac:spMkLst>
        </pc:spChg>
        <pc:spChg chg="add del">
          <ac:chgData name="صفوان النخيلى" userId="bb95b41d3eec5ce5" providerId="LiveId" clId="{F3DB0350-3241-4392-A1A4-637EB1335CF5}" dt="2023-05-21T00:04:19.383" v="345" actId="26606"/>
          <ac:spMkLst>
            <pc:docMk/>
            <pc:sldMk cId="1262790633" sldId="260"/>
            <ac:spMk id="13" creationId="{BB48116A-278A-4CC5-89D3-9DE8E8FF1245}"/>
          </ac:spMkLst>
        </pc:spChg>
        <pc:spChg chg="add del">
          <ac:chgData name="صفوان النخيلى" userId="bb95b41d3eec5ce5" providerId="LiveId" clId="{F3DB0350-3241-4392-A1A4-637EB1335CF5}" dt="2023-05-21T00:04:21.305" v="347" actId="26606"/>
          <ac:spMkLst>
            <pc:docMk/>
            <pc:sldMk cId="1262790633" sldId="260"/>
            <ac:spMk id="15" creationId="{2C61293E-6EBE-43EF-A52C-9BEBFD7679D4}"/>
          </ac:spMkLst>
        </pc:spChg>
        <pc:spChg chg="add del">
          <ac:chgData name="صفوان النخيلى" userId="bb95b41d3eec5ce5" providerId="LiveId" clId="{F3DB0350-3241-4392-A1A4-637EB1335CF5}" dt="2023-05-21T00:04:21.305" v="347" actId="26606"/>
          <ac:spMkLst>
            <pc:docMk/>
            <pc:sldMk cId="1262790633" sldId="260"/>
            <ac:spMk id="16" creationId="{21540236-BFD5-4A9D-8840-4703E7F76825}"/>
          </ac:spMkLst>
        </pc:spChg>
        <pc:spChg chg="add del">
          <ac:chgData name="صفوان النخيلى" userId="bb95b41d3eec5ce5" providerId="LiveId" clId="{F3DB0350-3241-4392-A1A4-637EB1335CF5}" dt="2023-05-22T21:32:12.130" v="664" actId="26606"/>
          <ac:spMkLst>
            <pc:docMk/>
            <pc:sldMk cId="1262790633" sldId="260"/>
            <ac:spMk id="17" creationId="{7A5F0580-5EE9-419F-96EE-B6529EF6E7D0}"/>
          </ac:spMkLst>
        </pc:spChg>
        <pc:spChg chg="add del">
          <ac:chgData name="صفوان النخيلى" userId="bb95b41d3eec5ce5" providerId="LiveId" clId="{F3DB0350-3241-4392-A1A4-637EB1335CF5}" dt="2023-05-21T00:04:29.607" v="349" actId="26606"/>
          <ac:spMkLst>
            <pc:docMk/>
            <pc:sldMk cId="1262790633" sldId="260"/>
            <ac:spMk id="18" creationId="{A6D37EE4-EA1B-46EE-A54B-5233C63C9695}"/>
          </ac:spMkLst>
        </pc:spChg>
        <pc:spChg chg="add del">
          <ac:chgData name="صفوان النخيلى" userId="bb95b41d3eec5ce5" providerId="LiveId" clId="{F3DB0350-3241-4392-A1A4-637EB1335CF5}" dt="2023-05-21T00:04:29.607" v="349" actId="26606"/>
          <ac:spMkLst>
            <pc:docMk/>
            <pc:sldMk cId="1262790633" sldId="260"/>
            <ac:spMk id="19" creationId="{927D5270-6648-4CC1-8F78-48BE299CAC25}"/>
          </ac:spMkLst>
        </pc:spChg>
        <pc:spChg chg="add del">
          <ac:chgData name="صفوان النخيلى" userId="bb95b41d3eec5ce5" providerId="LiveId" clId="{F3DB0350-3241-4392-A1A4-637EB1335CF5}" dt="2023-05-22T21:32:12.130" v="664" actId="26606"/>
          <ac:spMkLst>
            <pc:docMk/>
            <pc:sldMk cId="1262790633" sldId="260"/>
            <ac:spMk id="21" creationId="{6B5E2835-4E47-45B3-9CFE-732FF7B05472}"/>
          </ac:spMkLst>
        </pc:spChg>
        <pc:spChg chg="add del">
          <ac:chgData name="صفوان النخيلى" userId="bb95b41d3eec5ce5" providerId="LiveId" clId="{F3DB0350-3241-4392-A1A4-637EB1335CF5}" dt="2023-05-22T21:32:12.130" v="664" actId="26606"/>
          <ac:spMkLst>
            <pc:docMk/>
            <pc:sldMk cId="1262790633" sldId="260"/>
            <ac:spMk id="22" creationId="{5B45AD5D-AA52-4F7B-9362-576A39AD9E09}"/>
          </ac:spMkLst>
        </pc:spChg>
        <pc:spChg chg="add del">
          <ac:chgData name="صفوان النخيلى" userId="bb95b41d3eec5ce5" providerId="LiveId" clId="{F3DB0350-3241-4392-A1A4-637EB1335CF5}" dt="2023-05-22T21:32:12.130" v="664" actId="26606"/>
          <ac:spMkLst>
            <pc:docMk/>
            <pc:sldMk cId="1262790633" sldId="260"/>
            <ac:spMk id="23" creationId="{AEDD7960-4866-4399-BEF6-DD1431AB4E34}"/>
          </ac:spMkLst>
        </pc:spChg>
        <pc:spChg chg="add del">
          <ac:chgData name="صفوان النخيلى" userId="bb95b41d3eec5ce5" providerId="LiveId" clId="{F3DB0350-3241-4392-A1A4-637EB1335CF5}" dt="2023-05-22T21:32:12.130" v="664" actId="26606"/>
          <ac:spMkLst>
            <pc:docMk/>
            <pc:sldMk cId="1262790633" sldId="260"/>
            <ac:spMk id="24" creationId="{55D4142C-5077-457F-A6AD-3FECFDB39685}"/>
          </ac:spMkLst>
        </pc:spChg>
        <pc:spChg chg="add del">
          <ac:chgData name="صفوان النخيلى" userId="bb95b41d3eec5ce5" providerId="LiveId" clId="{F3DB0350-3241-4392-A1A4-637EB1335CF5}" dt="2023-05-22T21:31:49.198" v="655" actId="26606"/>
          <ac:spMkLst>
            <pc:docMk/>
            <pc:sldMk cId="1262790633" sldId="260"/>
            <ac:spMk id="29" creationId="{F13C74B1-5B17-4795-BED0-7140497B445A}"/>
          </ac:spMkLst>
        </pc:spChg>
        <pc:spChg chg="add del">
          <ac:chgData name="صفوان النخيلى" userId="bb95b41d3eec5ce5" providerId="LiveId" clId="{F3DB0350-3241-4392-A1A4-637EB1335CF5}" dt="2023-05-22T21:31:49.198" v="655" actId="26606"/>
          <ac:spMkLst>
            <pc:docMk/>
            <pc:sldMk cId="1262790633" sldId="260"/>
            <ac:spMk id="31" creationId="{D4974D33-8DC5-464E-8C6D-BE58F0669C17}"/>
          </ac:spMkLst>
        </pc:spChg>
        <pc:spChg chg="add del">
          <ac:chgData name="صفوان النخيلى" userId="bb95b41d3eec5ce5" providerId="LiveId" clId="{F3DB0350-3241-4392-A1A4-637EB1335CF5}" dt="2023-05-22T21:31:50.785" v="657" actId="26606"/>
          <ac:spMkLst>
            <pc:docMk/>
            <pc:sldMk cId="1262790633" sldId="260"/>
            <ac:spMk id="33" creationId="{AEDD7960-4866-4399-BEF6-DD1431AB4E34}"/>
          </ac:spMkLst>
        </pc:spChg>
        <pc:spChg chg="add del">
          <ac:chgData name="صفوان النخيلى" userId="bb95b41d3eec5ce5" providerId="LiveId" clId="{F3DB0350-3241-4392-A1A4-637EB1335CF5}" dt="2023-05-22T21:31:50.785" v="657" actId="26606"/>
          <ac:spMkLst>
            <pc:docMk/>
            <pc:sldMk cId="1262790633" sldId="260"/>
            <ac:spMk id="34" creationId="{6B5E2835-4E47-45B3-9CFE-732FF7B05472}"/>
          </ac:spMkLst>
        </pc:spChg>
        <pc:spChg chg="add del">
          <ac:chgData name="صفوان النخيلى" userId="bb95b41d3eec5ce5" providerId="LiveId" clId="{F3DB0350-3241-4392-A1A4-637EB1335CF5}" dt="2023-05-22T21:31:50.785" v="657" actId="26606"/>
          <ac:spMkLst>
            <pc:docMk/>
            <pc:sldMk cId="1262790633" sldId="260"/>
            <ac:spMk id="35" creationId="{55D4142C-5077-457F-A6AD-3FECFDB39685}"/>
          </ac:spMkLst>
        </pc:spChg>
        <pc:spChg chg="add del">
          <ac:chgData name="صفوان النخيلى" userId="bb95b41d3eec5ce5" providerId="LiveId" clId="{F3DB0350-3241-4392-A1A4-637EB1335CF5}" dt="2023-05-22T21:31:50.785" v="657" actId="26606"/>
          <ac:spMkLst>
            <pc:docMk/>
            <pc:sldMk cId="1262790633" sldId="260"/>
            <ac:spMk id="36" creationId="{5B45AD5D-AA52-4F7B-9362-576A39AD9E09}"/>
          </ac:spMkLst>
        </pc:spChg>
        <pc:spChg chg="add del">
          <ac:chgData name="صفوان النخيلى" userId="bb95b41d3eec5ce5" providerId="LiveId" clId="{F3DB0350-3241-4392-A1A4-637EB1335CF5}" dt="2023-05-22T21:31:50.785" v="657" actId="26606"/>
          <ac:spMkLst>
            <pc:docMk/>
            <pc:sldMk cId="1262790633" sldId="260"/>
            <ac:spMk id="37" creationId="{7A5F0580-5EE9-419F-96EE-B6529EF6E7D0}"/>
          </ac:spMkLst>
        </pc:spChg>
        <pc:spChg chg="add del">
          <ac:chgData name="صفوان النخيلى" userId="bb95b41d3eec5ce5" providerId="LiveId" clId="{F3DB0350-3241-4392-A1A4-637EB1335CF5}" dt="2023-05-22T21:31:53.830" v="659" actId="26606"/>
          <ac:spMkLst>
            <pc:docMk/>
            <pc:sldMk cId="1262790633" sldId="260"/>
            <ac:spMk id="39" creationId="{04812C46-200A-4DEB-A05E-3ED6C68C2387}"/>
          </ac:spMkLst>
        </pc:spChg>
        <pc:spChg chg="add del">
          <ac:chgData name="صفوان النخيلى" userId="bb95b41d3eec5ce5" providerId="LiveId" clId="{F3DB0350-3241-4392-A1A4-637EB1335CF5}" dt="2023-05-22T21:31:53.830" v="659" actId="26606"/>
          <ac:spMkLst>
            <pc:docMk/>
            <pc:sldMk cId="1262790633" sldId="260"/>
            <ac:spMk id="40" creationId="{D1EA859B-E555-4109-94F3-6700E046E008}"/>
          </ac:spMkLst>
        </pc:spChg>
        <pc:spChg chg="add del">
          <ac:chgData name="صفوان النخيلى" userId="bb95b41d3eec5ce5" providerId="LiveId" clId="{F3DB0350-3241-4392-A1A4-637EB1335CF5}" dt="2023-05-22T21:32:02.460" v="661" actId="26606"/>
          <ac:spMkLst>
            <pc:docMk/>
            <pc:sldMk cId="1262790633" sldId="260"/>
            <ac:spMk id="42" creationId="{04C21BAE-6866-4C7A-A7EC-C1B2E572D5BE}"/>
          </ac:spMkLst>
        </pc:spChg>
        <pc:spChg chg="add del">
          <ac:chgData name="صفوان النخيلى" userId="bb95b41d3eec5ce5" providerId="LiveId" clId="{F3DB0350-3241-4392-A1A4-637EB1335CF5}" dt="2023-05-22T21:32:02.460" v="661" actId="26606"/>
          <ac:spMkLst>
            <pc:docMk/>
            <pc:sldMk cId="1262790633" sldId="260"/>
            <ac:spMk id="43" creationId="{7E7D0C94-08B4-48AE-8813-CC4D60294F42}"/>
          </ac:spMkLst>
        </pc:spChg>
        <pc:spChg chg="add del">
          <ac:chgData name="صفوان النخيلى" userId="bb95b41d3eec5ce5" providerId="LiveId" clId="{F3DB0350-3241-4392-A1A4-637EB1335CF5}" dt="2023-05-22T21:32:02.460" v="661" actId="26606"/>
          <ac:spMkLst>
            <pc:docMk/>
            <pc:sldMk cId="1262790633" sldId="260"/>
            <ac:spMk id="44" creationId="{F0C518C2-0AA4-470C-87B9-9CBF428FBA25}"/>
          </ac:spMkLst>
        </pc:spChg>
        <pc:spChg chg="add del">
          <ac:chgData name="صفوان النخيلى" userId="bb95b41d3eec5ce5" providerId="LiveId" clId="{F3DB0350-3241-4392-A1A4-637EB1335CF5}" dt="2023-05-22T21:32:12.078" v="663" actId="26606"/>
          <ac:spMkLst>
            <pc:docMk/>
            <pc:sldMk cId="1262790633" sldId="260"/>
            <ac:spMk id="46" creationId="{B6FACB3C-9069-4791-BC5C-0DB7CD19B853}"/>
          </ac:spMkLst>
        </pc:spChg>
        <pc:spChg chg="add del">
          <ac:chgData name="صفوان النخيلى" userId="bb95b41d3eec5ce5" providerId="LiveId" clId="{F3DB0350-3241-4392-A1A4-637EB1335CF5}" dt="2023-05-22T21:32:12.078" v="663" actId="26606"/>
          <ac:spMkLst>
            <pc:docMk/>
            <pc:sldMk cId="1262790633" sldId="260"/>
            <ac:spMk id="47" creationId="{71F2038E-D777-4B76-81DD-DD13EE91B9DD}"/>
          </ac:spMkLst>
        </pc:spChg>
        <pc:spChg chg="add">
          <ac:chgData name="صفوان النخيلى" userId="bb95b41d3eec5ce5" providerId="LiveId" clId="{F3DB0350-3241-4392-A1A4-637EB1335CF5}" dt="2023-05-22T21:32:12.130" v="664" actId="26606"/>
          <ac:spMkLst>
            <pc:docMk/>
            <pc:sldMk cId="1262790633" sldId="260"/>
            <ac:spMk id="54" creationId="{12609869-9E80-471B-A487-A53288E0E791}"/>
          </ac:spMkLst>
        </pc:spChg>
        <pc:spChg chg="add">
          <ac:chgData name="صفوان النخيلى" userId="bb95b41d3eec5ce5" providerId="LiveId" clId="{F3DB0350-3241-4392-A1A4-637EB1335CF5}" dt="2023-05-22T21:32:12.130" v="664" actId="26606"/>
          <ac:spMkLst>
            <pc:docMk/>
            <pc:sldMk cId="1262790633" sldId="260"/>
            <ac:spMk id="55" creationId="{7004738A-9D34-43E8-97D2-CA0EED4F8BE0}"/>
          </ac:spMkLst>
        </pc:spChg>
        <pc:spChg chg="add">
          <ac:chgData name="صفوان النخيلى" userId="bb95b41d3eec5ce5" providerId="LiveId" clId="{F3DB0350-3241-4392-A1A4-637EB1335CF5}" dt="2023-05-22T21:32:12.130" v="664" actId="26606"/>
          <ac:spMkLst>
            <pc:docMk/>
            <pc:sldMk cId="1262790633" sldId="260"/>
            <ac:spMk id="56" creationId="{B8B8D07F-F13E-443E-BA68-2D26672D76B9}"/>
          </ac:spMkLst>
        </pc:spChg>
        <pc:spChg chg="add">
          <ac:chgData name="صفوان النخيلى" userId="bb95b41d3eec5ce5" providerId="LiveId" clId="{F3DB0350-3241-4392-A1A4-637EB1335CF5}" dt="2023-05-22T21:32:12.130" v="664" actId="26606"/>
          <ac:spMkLst>
            <pc:docMk/>
            <pc:sldMk cId="1262790633" sldId="260"/>
            <ac:spMk id="57" creationId="{2813A4FA-24A5-41ED-A534-3807D1B2F344}"/>
          </ac:spMkLst>
        </pc:spChg>
        <pc:spChg chg="add">
          <ac:chgData name="صفوان النخيلى" userId="bb95b41d3eec5ce5" providerId="LiveId" clId="{F3DB0350-3241-4392-A1A4-637EB1335CF5}" dt="2023-05-22T21:32:12.130" v="664" actId="26606"/>
          <ac:spMkLst>
            <pc:docMk/>
            <pc:sldMk cId="1262790633" sldId="260"/>
            <ac:spMk id="58" creationId="{C3944F27-CA70-4E84-A51A-E6BF89558979}"/>
          </ac:spMkLst>
        </pc:spChg>
        <pc:grpChg chg="add del">
          <ac:chgData name="صفوان النخيلى" userId="bb95b41d3eec5ce5" providerId="LiveId" clId="{F3DB0350-3241-4392-A1A4-637EB1335CF5}" dt="2023-05-22T21:32:12.078" v="663" actId="26606"/>
          <ac:grpSpMkLst>
            <pc:docMk/>
            <pc:sldMk cId="1262790633" sldId="260"/>
            <ac:grpSpMk id="48" creationId="{DD354807-230F-4402-B1B9-F733A8F1F190}"/>
          </ac:grpSpMkLst>
        </pc:grpChg>
        <pc:picChg chg="add mod ord">
          <ac:chgData name="صفوان النخيلى" userId="bb95b41d3eec5ce5" providerId="LiveId" clId="{F3DB0350-3241-4392-A1A4-637EB1335CF5}" dt="2023-05-22T21:32:23.907" v="667" actId="14100"/>
          <ac:picMkLst>
            <pc:docMk/>
            <pc:sldMk cId="1262790633" sldId="260"/>
            <ac:picMk id="4" creationId="{421C8D23-665B-D43A-3973-FE02F3473481}"/>
          </ac:picMkLst>
        </pc:picChg>
      </pc:sldChg>
      <pc:sldChg chg="new del">
        <pc:chgData name="صفوان النخيلى" userId="bb95b41d3eec5ce5" providerId="LiveId" clId="{F3DB0350-3241-4392-A1A4-637EB1335CF5}" dt="2023-05-22T22:31:54.175" v="929" actId="2696"/>
        <pc:sldMkLst>
          <pc:docMk/>
          <pc:sldMk cId="3283789640" sldId="261"/>
        </pc:sldMkLst>
      </pc:sldChg>
      <pc:sldChg chg="add del">
        <pc:chgData name="صفوان النخيلى" userId="bb95b41d3eec5ce5" providerId="LiveId" clId="{F3DB0350-3241-4392-A1A4-637EB1335CF5}" dt="2023-05-22T22:52:42.830" v="1263" actId="2696"/>
        <pc:sldMkLst>
          <pc:docMk/>
          <pc:sldMk cId="4035834863" sldId="261"/>
        </pc:sldMkLst>
      </pc:sldChg>
      <pc:sldChg chg="add del">
        <pc:chgData name="صفوان النخيلى" userId="bb95b41d3eec5ce5" providerId="LiveId" clId="{F3DB0350-3241-4392-A1A4-637EB1335CF5}" dt="2023-05-22T22:52:40.149" v="1262" actId="2696"/>
        <pc:sldMkLst>
          <pc:docMk/>
          <pc:sldMk cId="2953308285" sldId="262"/>
        </pc:sldMkLst>
      </pc:sldChg>
    </pc:docChg>
  </pc:docChgLst>
  <pc:docChgLst>
    <pc:chgData name="AS3D ALSIYAMI" userId="6b4e763b96a29a2e" providerId="LiveId" clId="{465E597C-495C-4146-BB03-D57B59D5D30C}"/>
    <pc:docChg chg="modSld">
      <pc:chgData name="AS3D ALSIYAMI" userId="6b4e763b96a29a2e" providerId="LiveId" clId="{465E597C-495C-4146-BB03-D57B59D5D30C}" dt="2023-05-24T09:43:34.576" v="77" actId="20577"/>
      <pc:docMkLst>
        <pc:docMk/>
      </pc:docMkLst>
      <pc:sldChg chg="modSp mod">
        <pc:chgData name="AS3D ALSIYAMI" userId="6b4e763b96a29a2e" providerId="LiveId" clId="{465E597C-495C-4146-BB03-D57B59D5D30C}" dt="2023-05-24T09:43:34.576" v="77" actId="20577"/>
        <pc:sldMkLst>
          <pc:docMk/>
          <pc:sldMk cId="218878513" sldId="256"/>
        </pc:sldMkLst>
        <pc:spChg chg="mod">
          <ac:chgData name="AS3D ALSIYAMI" userId="6b4e763b96a29a2e" providerId="LiveId" clId="{465E597C-495C-4146-BB03-D57B59D5D30C}" dt="2023-05-24T09:43:34.576" v="77" actId="20577"/>
          <ac:spMkLst>
            <pc:docMk/>
            <pc:sldMk cId="218878513" sldId="256"/>
            <ac:spMk id="3" creationId="{F5FDFB95-BADC-3592-665C-F5D4C36E25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88A66DE-591A-5B1E-A3C7-68F192925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5942B85A-1D07-1CD5-6F87-CD0AE06CB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4678A0A-61D9-54DE-90B5-D31B0E6A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D60B-2D7C-4AFF-99D6-973EA39D33F1}" type="datetimeFigureOut">
              <a:rPr lang="ar-SA" smtClean="0"/>
              <a:t>24/01/47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9E7DB73-DEE4-5E50-7666-D912D142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8B3C4F1-D24B-E4D1-0F6A-87945D77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9248-1F3C-4556-92A8-E262E3AA947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5296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2DB1591-06EB-AD39-0189-CEB6E4E5F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DEF8F82E-9C5C-9925-2851-6019D8787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B59403D-568A-DE05-4480-B1BBE6DA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D60B-2D7C-4AFF-99D6-973EA39D33F1}" type="datetimeFigureOut">
              <a:rPr lang="ar-SA" smtClean="0"/>
              <a:t>24/01/47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8AA710C0-3B75-EF9A-0CD7-A3EF5133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5AA29327-898B-BBDE-F018-857C6ED5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9248-1F3C-4556-92A8-E262E3AA947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4247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E6F9E1DA-030B-669B-B6E0-C39575331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3C8BFB8C-AEE5-D9C7-B001-EA57D4C13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4140A43-A50C-F428-55C3-AA98EC427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D60B-2D7C-4AFF-99D6-973EA39D33F1}" type="datetimeFigureOut">
              <a:rPr lang="ar-SA" smtClean="0"/>
              <a:t>24/01/47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B819C0C-36E4-4A43-6461-ED84307B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9526B69-C6F3-FC59-B6D1-157F84B3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9248-1F3C-4556-92A8-E262E3AA947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5008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5834196-D7D3-FFBB-D651-2B5E1769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EF8B1C3-FEE7-07CF-F4CB-97AAB1721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E81D4BF3-9D59-34D5-9002-00EF8D07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D60B-2D7C-4AFF-99D6-973EA39D33F1}" type="datetimeFigureOut">
              <a:rPr lang="ar-SA" smtClean="0"/>
              <a:t>24/01/47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ED71017-407C-28AE-7F7F-E8F2A503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D96971B7-8C34-8415-96B7-279118D5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9248-1F3C-4556-92A8-E262E3AA947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3078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0B26933-BD0F-5DB7-F35F-B7DD6D9F1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B3B23E19-A9F1-B413-DD9A-DC18B5085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88E5B10-5F23-D897-8731-C0BD9A8F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D60B-2D7C-4AFF-99D6-973EA39D33F1}" type="datetimeFigureOut">
              <a:rPr lang="ar-SA" smtClean="0"/>
              <a:t>24/01/47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586E329D-8875-671B-F1F8-B47C7E03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1313B38-E012-3588-636D-E2F9DD35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9248-1F3C-4556-92A8-E262E3AA947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6665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F4DB055-C853-FD3C-3DC4-E965752F4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53979B7-D3C5-4DB9-E61D-777A8F7E5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C7E6294D-EE2A-7D64-113E-A371A5278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AEB2EC08-C60D-7AA5-E1B3-5ED8727D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D60B-2D7C-4AFF-99D6-973EA39D33F1}" type="datetimeFigureOut">
              <a:rPr lang="ar-SA" smtClean="0"/>
              <a:t>24/01/47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6F405AD8-CDA2-041F-6687-1F5BF5212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16F996F5-F5CE-7BF6-6E9E-0AC7B3DCE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9248-1F3C-4556-92A8-E262E3AA947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2069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20C5AA3-756C-2E7F-CCD1-B556F13FF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FD074C92-405F-AAF3-2992-60C8CF40C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A7B88A09-7ADB-A47A-254E-DFE0797CB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1CE65614-F83B-0346-78EF-73A1BEC6C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7851376F-EA35-5E63-2474-A6BD4BC58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C541915A-5944-2384-CD97-D3BB439D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D60B-2D7C-4AFF-99D6-973EA39D33F1}" type="datetimeFigureOut">
              <a:rPr lang="ar-SA" smtClean="0"/>
              <a:t>24/01/47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9CF28486-577C-5075-BDDB-65486B53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ADD63F08-DB37-2FF2-F3B3-AAB13093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9248-1F3C-4556-92A8-E262E3AA947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3773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9B34367-2C6F-0F8D-452D-2E02041BF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27FEAC66-9B56-A25E-A172-AA194327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D60B-2D7C-4AFF-99D6-973EA39D33F1}" type="datetimeFigureOut">
              <a:rPr lang="ar-SA" smtClean="0"/>
              <a:t>24/01/47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8D91F90A-F0D9-4229-E021-CF96A5FC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E88C7325-55B7-4784-DB1E-B16F951B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9248-1F3C-4556-92A8-E262E3AA947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872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5DB80AE3-1AB4-8834-EEBD-8634A9F9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D60B-2D7C-4AFF-99D6-973EA39D33F1}" type="datetimeFigureOut">
              <a:rPr lang="ar-SA" smtClean="0"/>
              <a:t>24/01/47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3A1F7518-CFCD-B39C-6877-2A1F6DD0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C3B5DE0D-85EA-C119-F81A-CAD025EC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9248-1F3C-4556-92A8-E262E3AA947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149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9902895-380A-3ED8-0EA1-53322A2C8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676CE50-5076-6021-0066-BAB62138F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80B5E635-E0F5-EA61-621F-C8F27587B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E1B6FE7C-A217-5BD3-BAF2-9461E8E2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D60B-2D7C-4AFF-99D6-973EA39D33F1}" type="datetimeFigureOut">
              <a:rPr lang="ar-SA" smtClean="0"/>
              <a:t>24/01/47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B0598B8B-0B49-4050-C67D-2BD95BC93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39C34479-C208-8D91-EA18-272AAF93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9248-1F3C-4556-92A8-E262E3AA947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7838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866A6EC-D40F-0D59-03CA-C1E99EEC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966786B2-38C9-7494-DEC7-D8691EA7E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B3E279E0-E833-22DA-D030-5B2AA205B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3C8D7680-D8CC-9857-FDE2-C1314C0B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D60B-2D7C-4AFF-99D6-973EA39D33F1}" type="datetimeFigureOut">
              <a:rPr lang="ar-SA" smtClean="0"/>
              <a:t>24/01/47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58BBE58E-FF2B-44C9-6A6F-0A43376A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A78858B0-B482-C4BC-AD88-679653C5C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E9248-1F3C-4556-92A8-E262E3AA947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3083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FC07D435-97DA-E684-DCEC-31E4D490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73FB185F-A4B4-6720-1070-483EA7C32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488FB78-AA3F-9EC6-F712-A5146970F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AD60B-2D7C-4AFF-99D6-973EA39D33F1}" type="datetimeFigureOut">
              <a:rPr lang="ar-SA" smtClean="0"/>
              <a:t>24/01/47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1C61795-0F9C-DAA7-3489-A0EB9B477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825B25E-AD79-162A-A086-D9A3BEBB5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E9248-1F3C-4556-92A8-E262E3AA947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2513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203CC3C4-153B-0946-068C-070D283EF9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9" t="33155" r="728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0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FEEDB1F9-3E9C-A240-343C-F648A6D9A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1121257"/>
          </a:xfrm>
        </p:spPr>
        <p:txBody>
          <a:bodyPr>
            <a:normAutofit/>
          </a:bodyPr>
          <a:lstStyle/>
          <a:p>
            <a:pPr algn="l"/>
            <a:r>
              <a:rPr lang="ar-SA" sz="6600" dirty="0"/>
              <a:t>قاعدة بيانات لصيدلية </a:t>
            </a:r>
          </a:p>
        </p:txBody>
      </p:sp>
      <p:sp>
        <p:nvSpPr>
          <p:cNvPr id="21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F5FDFB95-BADC-3592-665C-F5D4C36E2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4757195"/>
            <a:ext cx="9078562" cy="210079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ASAAD AMEEN ASLIYAMI</a:t>
            </a:r>
            <a:r>
              <a:rPr lang="ar-S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878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D64F1ED3-A6AE-DE7D-0839-BE84FF9B3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ar-SA" sz="5400" dirty="0"/>
              <a:t>الهدف من قاعدة بيانات لصيدلية .</a:t>
            </a:r>
          </a:p>
        </p:txBody>
      </p:sp>
      <p:sp>
        <p:nvSpPr>
          <p:cNvPr id="5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080B9D8-AA1A-1201-4D39-C0B620F87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1708422"/>
            <a:ext cx="6966227" cy="4911039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ar-SA" sz="2200" dirty="0"/>
              <a:t>يتم تصنيع الدواء من قبل احدى المصانع ويجب ان يشمل برقم المصنع و هو وحيد لا يتكرر واسم المصنع وعنوان.</a:t>
            </a:r>
          </a:p>
          <a:p>
            <a:pPr marL="0" indent="0">
              <a:buNone/>
            </a:pPr>
            <a:r>
              <a:rPr lang="ar-SA" sz="2200" dirty="0"/>
              <a:t>والمصنع الواحد ينتج نواع واحد من الدواء و الدواء يتم </a:t>
            </a:r>
            <a:r>
              <a:rPr lang="ar-SA" sz="2200" dirty="0" err="1"/>
              <a:t>تصنيعو</a:t>
            </a:r>
            <a:r>
              <a:rPr lang="ar-SA" sz="2200" dirty="0"/>
              <a:t> من اكثر من مصنع</a:t>
            </a:r>
          </a:p>
          <a:p>
            <a:pPr marL="0" indent="0">
              <a:buNone/>
            </a:pPr>
            <a:r>
              <a:rPr lang="ar-SA" sz="2200" dirty="0"/>
              <a:t>تحتفظ الصيدلية بيانات عن الادوية تشمل (رقم الدواء وهو رقم وحيد </a:t>
            </a:r>
            <a:r>
              <a:rPr lang="ar-SA" sz="2200" dirty="0" err="1"/>
              <a:t>لايتكرر</a:t>
            </a:r>
            <a:r>
              <a:rPr lang="ar-SA" sz="2200" dirty="0"/>
              <a:t> واسمه و سعر الدواء)</a:t>
            </a:r>
          </a:p>
          <a:p>
            <a:pPr marL="0" indent="0">
              <a:buNone/>
            </a:pPr>
            <a:r>
              <a:rPr lang="ar-SA" sz="2200" dirty="0"/>
              <a:t>و الفرع  يوجد لديه جميع الادوية و الادوية </a:t>
            </a:r>
            <a:r>
              <a:rPr lang="ar-SA" sz="2200" dirty="0" err="1"/>
              <a:t>متوفره</a:t>
            </a:r>
            <a:r>
              <a:rPr lang="ar-SA" sz="2200" dirty="0"/>
              <a:t> في جميع الفروع</a:t>
            </a:r>
          </a:p>
          <a:p>
            <a:pPr marL="0" indent="0">
              <a:buNone/>
            </a:pPr>
            <a:r>
              <a:rPr lang="ar-SA" sz="2200" dirty="0"/>
              <a:t>يجب ان يكون لكل فرع (رقم فرع وحيد لا يتكرر واسم وعنوان) </a:t>
            </a:r>
          </a:p>
          <a:p>
            <a:pPr marL="0" indent="0">
              <a:buNone/>
            </a:pPr>
            <a:r>
              <a:rPr lang="ar-SA" sz="2200" dirty="0"/>
              <a:t> يعمل في كل فرع موظف او اكثر و  الموظف لا يعمل الا فرع واحد ويجب معرفة تاريخ البداية</a:t>
            </a:r>
          </a:p>
          <a:p>
            <a:pPr marL="0" indent="0">
              <a:buNone/>
            </a:pPr>
            <a:r>
              <a:rPr lang="ar-SA" sz="2200" dirty="0"/>
              <a:t>يمكن ان يعمل في الفرع اكثر من موظف ولكن الموظف يجب ان يتبع لفرع واحد فقط ونحتفظ بالمعلومات التالية عن الموظف (رقم لكل الموظف وهو رقم يميزه عن البقية واسمه و رقم هاتف و الراتب)</a:t>
            </a:r>
          </a:p>
          <a:p>
            <a:pPr marL="0" indent="0">
              <a:buNone/>
            </a:pPr>
            <a:r>
              <a:rPr lang="ar-SA" sz="2200" dirty="0"/>
              <a:t>بالنسبة للعملاء الذين يتم الصرف لهم يجب الاحتفاظ ببيانات كل عميل و التي تشمل (رقم العميل وهو رقم وحيد واسمه و رقم هاتف)</a:t>
            </a:r>
          </a:p>
          <a:p>
            <a:pPr marL="0" indent="0">
              <a:buNone/>
            </a:pPr>
            <a:r>
              <a:rPr lang="ar-SA" sz="2200" dirty="0"/>
              <a:t>الموظف يستطيع ان يخدم اكثر من عميل و العميل ممكن ان </a:t>
            </a:r>
            <a:r>
              <a:rPr lang="ar-SA" sz="2200" dirty="0" err="1"/>
              <a:t>يخدمة</a:t>
            </a:r>
            <a:r>
              <a:rPr lang="ar-SA" sz="2200" dirty="0"/>
              <a:t> اكثر من موظف</a:t>
            </a:r>
          </a:p>
          <a:p>
            <a:pPr marL="0" indent="0">
              <a:buNone/>
            </a:pPr>
            <a:endParaRPr lang="ar-SA" sz="1700" dirty="0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A497DFAA-7CDD-ABDB-2055-D23A77DA4E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58" r="17827" b="2"/>
          <a:stretch/>
        </p:blipFill>
        <p:spPr>
          <a:xfrm>
            <a:off x="7660639" y="1911493"/>
            <a:ext cx="4319157" cy="427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0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جدول 4">
            <a:extLst>
              <a:ext uri="{FF2B5EF4-FFF2-40B4-BE49-F238E27FC236}">
                <a16:creationId xmlns:a16="http://schemas.microsoft.com/office/drawing/2014/main" id="{4346BB55-8A98-728F-F8F4-DA638316B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781992"/>
              </p:ext>
            </p:extLst>
          </p:nvPr>
        </p:nvGraphicFramePr>
        <p:xfrm>
          <a:off x="642940" y="642938"/>
          <a:ext cx="10904536" cy="3284220"/>
        </p:xfrm>
        <a:graphic>
          <a:graphicData uri="http://schemas.openxmlformats.org/drawingml/2006/table">
            <a:tbl>
              <a:tblPr rtl="1" firstRow="1">
                <a:tableStyleId>{5C22544A-7EE6-4342-B048-85BDC9FD1C3A}</a:tableStyleId>
              </a:tblPr>
              <a:tblGrid>
                <a:gridCol w="1477561">
                  <a:extLst>
                    <a:ext uri="{9D8B030D-6E8A-4147-A177-3AD203B41FA5}">
                      <a16:colId xmlns:a16="http://schemas.microsoft.com/office/drawing/2014/main" val="1257509859"/>
                    </a:ext>
                  </a:extLst>
                </a:gridCol>
                <a:gridCol w="7406974">
                  <a:extLst>
                    <a:ext uri="{9D8B030D-6E8A-4147-A177-3AD203B41FA5}">
                      <a16:colId xmlns:a16="http://schemas.microsoft.com/office/drawing/2014/main" val="3692329868"/>
                    </a:ext>
                  </a:extLst>
                </a:gridCol>
                <a:gridCol w="2020001">
                  <a:extLst>
                    <a:ext uri="{9D8B030D-6E8A-4147-A177-3AD203B41FA5}">
                      <a16:colId xmlns:a16="http://schemas.microsoft.com/office/drawing/2014/main" val="484962679"/>
                    </a:ext>
                  </a:extLst>
                </a:gridCol>
              </a:tblGrid>
              <a:tr h="547370">
                <a:tc>
                  <a:txBody>
                    <a:bodyPr/>
                    <a:lstStyle/>
                    <a:p>
                      <a:pPr algn="ctr" rtl="1"/>
                      <a:r>
                        <a:rPr lang="ar-SA" sz="1800"/>
                        <a:t>الكيان</a:t>
                      </a:r>
                    </a:p>
                  </a:txBody>
                  <a:tcPr marL="93467" marR="93467" marT="46734" marB="46734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/>
                        <a:t>الخصائص</a:t>
                      </a:r>
                    </a:p>
                  </a:txBody>
                  <a:tcPr marL="93467" marR="93467" marT="46734" marB="46734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/>
                        <a:t>مفتاح الكيان</a:t>
                      </a:r>
                    </a:p>
                  </a:txBody>
                  <a:tcPr marL="93467" marR="93467" marT="46734" marB="46734"/>
                </a:tc>
                <a:extLst>
                  <a:ext uri="{0D108BD9-81ED-4DB2-BD59-A6C34878D82A}">
                    <a16:rowId xmlns:a16="http://schemas.microsoft.com/office/drawing/2014/main" val="1817574060"/>
                  </a:ext>
                </a:extLst>
              </a:tr>
              <a:tr h="547370">
                <a:tc>
                  <a:txBody>
                    <a:bodyPr/>
                    <a:lstStyle/>
                    <a:p>
                      <a:pPr rtl="1"/>
                      <a:r>
                        <a:rPr lang="ar-SA" sz="1800" dirty="0"/>
                        <a:t>المصنع</a:t>
                      </a:r>
                    </a:p>
                  </a:txBody>
                  <a:tcPr marL="93467" marR="93467" marT="46734" marB="46734"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sz="1800" dirty="0"/>
                        <a:t>اسم المصنع و رقم المصنع و عنوان</a:t>
                      </a:r>
                    </a:p>
                  </a:txBody>
                  <a:tcPr marL="93467" marR="93467" marT="46734" marB="46734"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sz="1800" u="sng" dirty="0"/>
                        <a:t>رقم المصنع</a:t>
                      </a:r>
                    </a:p>
                  </a:txBody>
                  <a:tcPr marL="93467" marR="93467" marT="46734" marB="46734"/>
                </a:tc>
                <a:extLst>
                  <a:ext uri="{0D108BD9-81ED-4DB2-BD59-A6C34878D82A}">
                    <a16:rowId xmlns:a16="http://schemas.microsoft.com/office/drawing/2014/main" val="766854422"/>
                  </a:ext>
                </a:extLst>
              </a:tr>
              <a:tr h="547370">
                <a:tc>
                  <a:txBody>
                    <a:bodyPr/>
                    <a:lstStyle/>
                    <a:p>
                      <a:pPr rtl="1"/>
                      <a:r>
                        <a:rPr lang="ar-SA" sz="1800" dirty="0"/>
                        <a:t>الادوية</a:t>
                      </a:r>
                    </a:p>
                  </a:txBody>
                  <a:tcPr marL="93467" marR="93467" marT="46734" marB="46734"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sz="1800"/>
                        <a:t>اسم الدواء  رقم الدواء  نوع الدواء و السعر</a:t>
                      </a:r>
                    </a:p>
                  </a:txBody>
                  <a:tcPr marL="93467" marR="93467" marT="46734" marB="46734"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sz="1800" u="sng"/>
                        <a:t>رقم الدواء </a:t>
                      </a:r>
                    </a:p>
                  </a:txBody>
                  <a:tcPr marL="93467" marR="93467" marT="46734" marB="46734"/>
                </a:tc>
                <a:extLst>
                  <a:ext uri="{0D108BD9-81ED-4DB2-BD59-A6C34878D82A}">
                    <a16:rowId xmlns:a16="http://schemas.microsoft.com/office/drawing/2014/main" val="2329965143"/>
                  </a:ext>
                </a:extLst>
              </a:tr>
              <a:tr h="547370">
                <a:tc>
                  <a:txBody>
                    <a:bodyPr/>
                    <a:lstStyle/>
                    <a:p>
                      <a:pPr rtl="1"/>
                      <a:r>
                        <a:rPr lang="ar-SA" sz="1800"/>
                        <a:t>الفرع</a:t>
                      </a:r>
                    </a:p>
                  </a:txBody>
                  <a:tcPr marL="93467" marR="93467" marT="46734" marB="46734"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sz="1800"/>
                        <a:t>اسم الفرع رقم الفرع وعنوان</a:t>
                      </a:r>
                    </a:p>
                  </a:txBody>
                  <a:tcPr marL="93467" marR="93467" marT="46734" marB="46734"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sz="1800" u="sng"/>
                        <a:t>رقم الفرع</a:t>
                      </a:r>
                    </a:p>
                  </a:txBody>
                  <a:tcPr marL="93467" marR="93467" marT="46734" marB="46734"/>
                </a:tc>
                <a:extLst>
                  <a:ext uri="{0D108BD9-81ED-4DB2-BD59-A6C34878D82A}">
                    <a16:rowId xmlns:a16="http://schemas.microsoft.com/office/drawing/2014/main" val="1313867531"/>
                  </a:ext>
                </a:extLst>
              </a:tr>
              <a:tr h="547370">
                <a:tc>
                  <a:txBody>
                    <a:bodyPr/>
                    <a:lstStyle/>
                    <a:p>
                      <a:pPr rtl="1"/>
                      <a:r>
                        <a:rPr lang="ar-SA" sz="1800"/>
                        <a:t>الموظف </a:t>
                      </a:r>
                    </a:p>
                  </a:txBody>
                  <a:tcPr marL="93467" marR="93467" marT="46734" marB="46734"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sz="1800"/>
                        <a:t>اسم الموظف اسمه الأول و الثاني و العائلة ورقم الموظف و رقم الهاتف و الراتب</a:t>
                      </a:r>
                    </a:p>
                  </a:txBody>
                  <a:tcPr marL="93467" marR="93467" marT="46734" marB="46734"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sz="1800" u="sng"/>
                        <a:t>رقم الموظف</a:t>
                      </a:r>
                    </a:p>
                  </a:txBody>
                  <a:tcPr marL="93467" marR="93467" marT="46734" marB="46734"/>
                </a:tc>
                <a:extLst>
                  <a:ext uri="{0D108BD9-81ED-4DB2-BD59-A6C34878D82A}">
                    <a16:rowId xmlns:a16="http://schemas.microsoft.com/office/drawing/2014/main" val="1373057187"/>
                  </a:ext>
                </a:extLst>
              </a:tr>
              <a:tr h="547370">
                <a:tc>
                  <a:txBody>
                    <a:bodyPr/>
                    <a:lstStyle/>
                    <a:p>
                      <a:pPr rtl="1"/>
                      <a:r>
                        <a:rPr lang="ar-SA" sz="1800"/>
                        <a:t>العميل</a:t>
                      </a:r>
                    </a:p>
                  </a:txBody>
                  <a:tcPr marL="93467" marR="93467" marT="46734" marB="46734"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sz="1800"/>
                        <a:t>اسم العميل الأول والثاني و العائلة و رقم العميل ورقم الهاتف</a:t>
                      </a:r>
                    </a:p>
                  </a:txBody>
                  <a:tcPr marL="93467" marR="93467" marT="46734" marB="46734"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sz="1800" u="sng" dirty="0"/>
                        <a:t>رقم العميل</a:t>
                      </a:r>
                    </a:p>
                  </a:txBody>
                  <a:tcPr marL="93467" marR="93467" marT="46734" marB="46734"/>
                </a:tc>
                <a:extLst>
                  <a:ext uri="{0D108BD9-81ED-4DB2-BD59-A6C34878D82A}">
                    <a16:rowId xmlns:a16="http://schemas.microsoft.com/office/drawing/2014/main" val="3222577719"/>
                  </a:ext>
                </a:extLst>
              </a:tr>
            </a:tbl>
          </a:graphicData>
        </a:graphic>
      </p:graphicFrame>
      <p:graphicFrame>
        <p:nvGraphicFramePr>
          <p:cNvPr id="6" name="جدول 6">
            <a:extLst>
              <a:ext uri="{FF2B5EF4-FFF2-40B4-BE49-F238E27FC236}">
                <a16:creationId xmlns:a16="http://schemas.microsoft.com/office/drawing/2014/main" id="{936E3E4F-443F-C26A-CE8E-EB8765703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528537"/>
              </p:ext>
            </p:extLst>
          </p:nvPr>
        </p:nvGraphicFramePr>
        <p:xfrm>
          <a:off x="642938" y="3476625"/>
          <a:ext cx="10904538" cy="3421060"/>
        </p:xfrm>
        <a:graphic>
          <a:graphicData uri="http://schemas.openxmlformats.org/drawingml/2006/table">
            <a:tbl>
              <a:tblPr rtl="1" firstRow="1">
                <a:tableStyleId>{5C22544A-7EE6-4342-B048-85BDC9FD1C3A}</a:tableStyleId>
              </a:tblPr>
              <a:tblGrid>
                <a:gridCol w="1817423">
                  <a:extLst>
                    <a:ext uri="{9D8B030D-6E8A-4147-A177-3AD203B41FA5}">
                      <a16:colId xmlns:a16="http://schemas.microsoft.com/office/drawing/2014/main" val="265361322"/>
                    </a:ext>
                  </a:extLst>
                </a:gridCol>
                <a:gridCol w="1817423">
                  <a:extLst>
                    <a:ext uri="{9D8B030D-6E8A-4147-A177-3AD203B41FA5}">
                      <a16:colId xmlns:a16="http://schemas.microsoft.com/office/drawing/2014/main" val="1946822438"/>
                    </a:ext>
                  </a:extLst>
                </a:gridCol>
                <a:gridCol w="1817423">
                  <a:extLst>
                    <a:ext uri="{9D8B030D-6E8A-4147-A177-3AD203B41FA5}">
                      <a16:colId xmlns:a16="http://schemas.microsoft.com/office/drawing/2014/main" val="173441625"/>
                    </a:ext>
                  </a:extLst>
                </a:gridCol>
                <a:gridCol w="1817423">
                  <a:extLst>
                    <a:ext uri="{9D8B030D-6E8A-4147-A177-3AD203B41FA5}">
                      <a16:colId xmlns:a16="http://schemas.microsoft.com/office/drawing/2014/main" val="642215786"/>
                    </a:ext>
                  </a:extLst>
                </a:gridCol>
                <a:gridCol w="1817423">
                  <a:extLst>
                    <a:ext uri="{9D8B030D-6E8A-4147-A177-3AD203B41FA5}">
                      <a16:colId xmlns:a16="http://schemas.microsoft.com/office/drawing/2014/main" val="2111946831"/>
                    </a:ext>
                  </a:extLst>
                </a:gridCol>
                <a:gridCol w="1817423">
                  <a:extLst>
                    <a:ext uri="{9D8B030D-6E8A-4147-A177-3AD203B41FA5}">
                      <a16:colId xmlns:a16="http://schemas.microsoft.com/office/drawing/2014/main" val="3765307829"/>
                    </a:ext>
                  </a:extLst>
                </a:gridCol>
              </a:tblGrid>
              <a:tr h="684212">
                <a:tc>
                  <a:txBody>
                    <a:bodyPr/>
                    <a:lstStyle/>
                    <a:p>
                      <a:pPr rtl="1"/>
                      <a:r>
                        <a:rPr lang="ar-SA" sz="1700" dirty="0"/>
                        <a:t>الكيان الأول </a:t>
                      </a:r>
                    </a:p>
                  </a:txBody>
                  <a:tcPr marL="88896" marR="88896" marT="44448" marB="44448"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sz="1700"/>
                        <a:t>الكيان الثاني </a:t>
                      </a:r>
                    </a:p>
                  </a:txBody>
                  <a:tcPr marL="88896" marR="88896" marT="44448" marB="44448"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sz="1700"/>
                        <a:t>اسم العلاقة</a:t>
                      </a:r>
                    </a:p>
                  </a:txBody>
                  <a:tcPr marL="88896" marR="88896" marT="44448" marB="44448"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sz="1700" dirty="0"/>
                        <a:t>نوع العلاقة</a:t>
                      </a:r>
                    </a:p>
                  </a:txBody>
                  <a:tcPr marL="88896" marR="88896" marT="44448" marB="44448"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sz="1700"/>
                        <a:t>خصائص العلاقة</a:t>
                      </a:r>
                    </a:p>
                  </a:txBody>
                  <a:tcPr marL="88896" marR="88896" marT="44448" marB="44448"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sz="1700"/>
                        <a:t>المشاركة الكلية</a:t>
                      </a:r>
                    </a:p>
                  </a:txBody>
                  <a:tcPr marL="88896" marR="88896" marT="44448" marB="44448"/>
                </a:tc>
                <a:extLst>
                  <a:ext uri="{0D108BD9-81ED-4DB2-BD59-A6C34878D82A}">
                    <a16:rowId xmlns:a16="http://schemas.microsoft.com/office/drawing/2014/main" val="3639377629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 rtl="1"/>
                      <a:r>
                        <a:rPr lang="ar-SA" sz="1700" dirty="0"/>
                        <a:t>المصنع</a:t>
                      </a:r>
                    </a:p>
                  </a:txBody>
                  <a:tcPr marL="88896" marR="88896" marT="44448" marB="44448"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sz="1700" dirty="0" err="1"/>
                        <a:t>الادويه</a:t>
                      </a:r>
                      <a:endParaRPr lang="ar-SA" sz="1700" dirty="0"/>
                    </a:p>
                  </a:txBody>
                  <a:tcPr marL="88896" marR="88896" marT="44448" marB="44448"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sz="1700" dirty="0"/>
                        <a:t>ينتج</a:t>
                      </a:r>
                    </a:p>
                  </a:txBody>
                  <a:tcPr marL="88896" marR="88896" marT="44448" marB="4444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1=M</a:t>
                      </a:r>
                      <a:endParaRPr lang="ar-SA" sz="2000" dirty="0"/>
                    </a:p>
                  </a:txBody>
                  <a:tcPr marL="88896" marR="88896" marT="44448" marB="44448"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sz="1700" dirty="0"/>
                        <a:t>ينتج</a:t>
                      </a:r>
                    </a:p>
                  </a:txBody>
                  <a:tcPr marL="88896" marR="88896" marT="44448" marB="44448"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sz="1700" dirty="0"/>
                        <a:t>مشاركة كلية</a:t>
                      </a:r>
                    </a:p>
                  </a:txBody>
                  <a:tcPr marL="88896" marR="88896" marT="44448" marB="44448"/>
                </a:tc>
                <a:extLst>
                  <a:ext uri="{0D108BD9-81ED-4DB2-BD59-A6C34878D82A}">
                    <a16:rowId xmlns:a16="http://schemas.microsoft.com/office/drawing/2014/main" val="2075440761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 rtl="1"/>
                      <a:r>
                        <a:rPr lang="ar-SA" sz="1700" dirty="0"/>
                        <a:t>الادوية</a:t>
                      </a:r>
                    </a:p>
                  </a:txBody>
                  <a:tcPr marL="88896" marR="88896" marT="44448" marB="44448"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sz="1700" dirty="0"/>
                        <a:t>الفروع</a:t>
                      </a:r>
                    </a:p>
                  </a:txBody>
                  <a:tcPr marL="88896" marR="88896" marT="44448" marB="44448"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sz="1700"/>
                        <a:t>يذهب الى </a:t>
                      </a:r>
                    </a:p>
                  </a:txBody>
                  <a:tcPr marL="88896" marR="88896" marT="44448" marB="4444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M=N</a:t>
                      </a:r>
                      <a:endParaRPr lang="ar-SA" sz="2000" dirty="0"/>
                    </a:p>
                  </a:txBody>
                  <a:tcPr marL="88896" marR="88896" marT="44448" marB="44448"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sz="1700"/>
                        <a:t>لا يوجد</a:t>
                      </a:r>
                    </a:p>
                  </a:txBody>
                  <a:tcPr marL="88896" marR="88896" marT="44448" marB="44448"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sz="1700" dirty="0"/>
                        <a:t>مشاركة كلية</a:t>
                      </a:r>
                    </a:p>
                  </a:txBody>
                  <a:tcPr marL="88896" marR="88896" marT="44448" marB="44448"/>
                </a:tc>
                <a:extLst>
                  <a:ext uri="{0D108BD9-81ED-4DB2-BD59-A6C34878D82A}">
                    <a16:rowId xmlns:a16="http://schemas.microsoft.com/office/drawing/2014/main" val="3547076097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 rtl="1"/>
                      <a:r>
                        <a:rPr lang="ar-SA" sz="1700"/>
                        <a:t>الفرع </a:t>
                      </a:r>
                    </a:p>
                  </a:txBody>
                  <a:tcPr marL="88896" marR="88896" marT="44448" marB="44448"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sz="1700"/>
                        <a:t>موظف</a:t>
                      </a:r>
                    </a:p>
                  </a:txBody>
                  <a:tcPr marL="88896" marR="88896" marT="44448" marB="44448"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sz="1700" dirty="0"/>
                        <a:t>يعمل </a:t>
                      </a:r>
                    </a:p>
                  </a:txBody>
                  <a:tcPr marL="88896" marR="88896" marT="44448" marB="4444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1=M</a:t>
                      </a:r>
                      <a:endParaRPr lang="ar-SA" sz="2000" dirty="0"/>
                    </a:p>
                  </a:txBody>
                  <a:tcPr marL="88896" marR="88896" marT="44448" marB="44448"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sz="1700"/>
                        <a:t>تاريخ البداية</a:t>
                      </a:r>
                    </a:p>
                  </a:txBody>
                  <a:tcPr marL="88896" marR="88896" marT="44448" marB="44448"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sz="1700" dirty="0"/>
                        <a:t>مشاركة كلية</a:t>
                      </a:r>
                    </a:p>
                  </a:txBody>
                  <a:tcPr marL="88896" marR="88896" marT="44448" marB="44448"/>
                </a:tc>
                <a:extLst>
                  <a:ext uri="{0D108BD9-81ED-4DB2-BD59-A6C34878D82A}">
                    <a16:rowId xmlns:a16="http://schemas.microsoft.com/office/drawing/2014/main" val="3700803521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 rtl="1"/>
                      <a:r>
                        <a:rPr lang="ar-SA" sz="1700"/>
                        <a:t>موظف</a:t>
                      </a:r>
                    </a:p>
                  </a:txBody>
                  <a:tcPr marL="88896" marR="88896" marT="44448" marB="44448"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sz="1700"/>
                        <a:t>العميل</a:t>
                      </a:r>
                    </a:p>
                  </a:txBody>
                  <a:tcPr marL="88896" marR="88896" marT="44448" marB="44448"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sz="1700"/>
                        <a:t>يصرف</a:t>
                      </a:r>
                    </a:p>
                  </a:txBody>
                  <a:tcPr marL="88896" marR="88896" marT="44448" marB="44448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/>
                        <a:t>M=N</a:t>
                      </a:r>
                      <a:endParaRPr lang="ar-SA" sz="2000" dirty="0"/>
                    </a:p>
                  </a:txBody>
                  <a:tcPr marL="88896" marR="88896" marT="44448" marB="44448"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sz="1700"/>
                        <a:t>لا يوجد</a:t>
                      </a:r>
                    </a:p>
                  </a:txBody>
                  <a:tcPr marL="88896" marR="88896" marT="44448" marB="44448"/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sz="1700" dirty="0"/>
                        <a:t>مشاركة كلية</a:t>
                      </a:r>
                    </a:p>
                  </a:txBody>
                  <a:tcPr marL="88896" marR="88896" marT="44448" marB="44448"/>
                </a:tc>
                <a:extLst>
                  <a:ext uri="{0D108BD9-81ED-4DB2-BD59-A6C34878D82A}">
                    <a16:rowId xmlns:a16="http://schemas.microsoft.com/office/drawing/2014/main" val="148714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54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ستطيل 1">
            <a:extLst>
              <a:ext uri="{FF2B5EF4-FFF2-40B4-BE49-F238E27FC236}">
                <a16:creationId xmlns:a16="http://schemas.microsoft.com/office/drawing/2014/main" id="{4608E6AC-18A7-DFA7-2AC7-8CA388611DC0}"/>
              </a:ext>
            </a:extLst>
          </p:cNvPr>
          <p:cNvSpPr>
            <a:spLocks/>
          </p:cNvSpPr>
          <p:nvPr/>
        </p:nvSpPr>
        <p:spPr>
          <a:xfrm>
            <a:off x="5360808" y="92040"/>
            <a:ext cx="1293444" cy="398857"/>
          </a:xfrm>
          <a:prstGeom prst="rect">
            <a:avLst/>
          </a:prstGeom>
          <a:noFill/>
          <a:effectLst>
            <a:glow rad="114300">
              <a:schemeClr val="bg1"/>
            </a:glow>
          </a:effectLst>
          <a:scene3d>
            <a:camera prst="orthographicFront"/>
            <a:lightRig rig="threePt" dir="t"/>
          </a:scene3d>
          <a:sp3d contourW="50800">
            <a:contourClr>
              <a:schemeClr val="accent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>
                <a:ln>
                  <a:solidFill>
                    <a:sysClr val="windowText" lastClr="000000"/>
                  </a:solidFill>
                </a:ln>
                <a:noFill/>
              </a:rPr>
              <a:t>الادوية</a:t>
            </a:r>
          </a:p>
        </p:txBody>
      </p:sp>
      <p:cxnSp>
        <p:nvCxnSpPr>
          <p:cNvPr id="6" name="رابط مستقيم 5">
            <a:extLst>
              <a:ext uri="{FF2B5EF4-FFF2-40B4-BE49-F238E27FC236}">
                <a16:creationId xmlns:a16="http://schemas.microsoft.com/office/drawing/2014/main" id="{87D23941-9E98-2A80-30B3-FE882EEB9B13}"/>
              </a:ext>
            </a:extLst>
          </p:cNvPr>
          <p:cNvCxnSpPr>
            <a:cxnSpLocks/>
            <a:stCxn id="2" idx="3"/>
            <a:endCxn id="7" idx="3"/>
          </p:cNvCxnSpPr>
          <p:nvPr/>
        </p:nvCxnSpPr>
        <p:spPr>
          <a:xfrm>
            <a:off x="6654252" y="291469"/>
            <a:ext cx="1079883" cy="183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شكل بيضاوي 6">
            <a:extLst>
              <a:ext uri="{FF2B5EF4-FFF2-40B4-BE49-F238E27FC236}">
                <a16:creationId xmlns:a16="http://schemas.microsoft.com/office/drawing/2014/main" id="{61D59E64-DB40-C32E-6F0C-8715DED5A5FE}"/>
              </a:ext>
            </a:extLst>
          </p:cNvPr>
          <p:cNvSpPr/>
          <p:nvPr/>
        </p:nvSpPr>
        <p:spPr>
          <a:xfrm>
            <a:off x="7569713" y="-16380"/>
            <a:ext cx="1122745" cy="575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/>
              <a:t>اسم الدواء</a:t>
            </a:r>
          </a:p>
        </p:txBody>
      </p:sp>
      <p:cxnSp>
        <p:nvCxnSpPr>
          <p:cNvPr id="19" name="رابط مستقيم 18">
            <a:extLst>
              <a:ext uri="{FF2B5EF4-FFF2-40B4-BE49-F238E27FC236}">
                <a16:creationId xmlns:a16="http://schemas.microsoft.com/office/drawing/2014/main" id="{A1066FC0-630F-3B71-B57A-4E78C8B1BDCA}"/>
              </a:ext>
            </a:extLst>
          </p:cNvPr>
          <p:cNvCxnSpPr>
            <a:cxnSpLocks/>
            <a:stCxn id="2" idx="3"/>
            <a:endCxn id="20" idx="2"/>
          </p:cNvCxnSpPr>
          <p:nvPr/>
        </p:nvCxnSpPr>
        <p:spPr>
          <a:xfrm flipH="1">
            <a:off x="6434345" y="291469"/>
            <a:ext cx="219907" cy="979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شكل بيضاوي 19">
            <a:extLst>
              <a:ext uri="{FF2B5EF4-FFF2-40B4-BE49-F238E27FC236}">
                <a16:creationId xmlns:a16="http://schemas.microsoft.com/office/drawing/2014/main" id="{0A76C816-1BEB-F198-1A87-6D9917AF53C0}"/>
              </a:ext>
            </a:extLst>
          </p:cNvPr>
          <p:cNvSpPr/>
          <p:nvPr/>
        </p:nvSpPr>
        <p:spPr>
          <a:xfrm>
            <a:off x="6434345" y="940851"/>
            <a:ext cx="1519696" cy="6597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u="sng" dirty="0"/>
              <a:t>رقم الدواء</a:t>
            </a:r>
          </a:p>
        </p:txBody>
      </p:sp>
      <p:cxnSp>
        <p:nvCxnSpPr>
          <p:cNvPr id="29" name="رابط مستقيم 28">
            <a:extLst>
              <a:ext uri="{FF2B5EF4-FFF2-40B4-BE49-F238E27FC236}">
                <a16:creationId xmlns:a16="http://schemas.microsoft.com/office/drawing/2014/main" id="{02CE990A-BFDE-D7CB-C952-FF7ADDA81542}"/>
              </a:ext>
            </a:extLst>
          </p:cNvPr>
          <p:cNvCxnSpPr>
            <a:cxnSpLocks/>
            <a:stCxn id="2" idx="1"/>
            <a:endCxn id="32" idx="6"/>
          </p:cNvCxnSpPr>
          <p:nvPr/>
        </p:nvCxnSpPr>
        <p:spPr>
          <a:xfrm flipH="1">
            <a:off x="5016394" y="291469"/>
            <a:ext cx="344414" cy="61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شكل بيضاوي 31">
            <a:extLst>
              <a:ext uri="{FF2B5EF4-FFF2-40B4-BE49-F238E27FC236}">
                <a16:creationId xmlns:a16="http://schemas.microsoft.com/office/drawing/2014/main" id="{64EBA367-85B2-497F-3BF4-3ED80B80BE55}"/>
              </a:ext>
            </a:extLst>
          </p:cNvPr>
          <p:cNvSpPr/>
          <p:nvPr/>
        </p:nvSpPr>
        <p:spPr>
          <a:xfrm>
            <a:off x="3722950" y="0"/>
            <a:ext cx="1293444" cy="705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/>
              <a:t>السعر</a:t>
            </a:r>
          </a:p>
        </p:txBody>
      </p:sp>
      <p:cxnSp>
        <p:nvCxnSpPr>
          <p:cNvPr id="58" name="رابط مستقيم 57">
            <a:extLst>
              <a:ext uri="{FF2B5EF4-FFF2-40B4-BE49-F238E27FC236}">
                <a16:creationId xmlns:a16="http://schemas.microsoft.com/office/drawing/2014/main" id="{482C3973-F115-75B3-94D3-BED8F5DFB31D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07530" y="490897"/>
            <a:ext cx="0" cy="1312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رابط مستقيم 59">
            <a:extLst>
              <a:ext uri="{FF2B5EF4-FFF2-40B4-BE49-F238E27FC236}">
                <a16:creationId xmlns:a16="http://schemas.microsoft.com/office/drawing/2014/main" id="{F723C75B-91C3-660C-7B9C-1A656A9FAF4A}"/>
              </a:ext>
            </a:extLst>
          </p:cNvPr>
          <p:cNvCxnSpPr>
            <a:cxnSpLocks/>
            <a:endCxn id="61" idx="3"/>
          </p:cNvCxnSpPr>
          <p:nvPr/>
        </p:nvCxnSpPr>
        <p:spPr>
          <a:xfrm flipH="1" flipV="1">
            <a:off x="5046562" y="1780539"/>
            <a:ext cx="960968" cy="23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مخطط انسيابي: قرار 60">
            <a:extLst>
              <a:ext uri="{FF2B5EF4-FFF2-40B4-BE49-F238E27FC236}">
                <a16:creationId xmlns:a16="http://schemas.microsoft.com/office/drawing/2014/main" id="{BD952D9F-05FD-9004-6E45-60256048AD0D}"/>
              </a:ext>
            </a:extLst>
          </p:cNvPr>
          <p:cNvSpPr/>
          <p:nvPr/>
        </p:nvSpPr>
        <p:spPr>
          <a:xfrm>
            <a:off x="3553427" y="1280864"/>
            <a:ext cx="1493135" cy="99934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/>
              <a:t>يذهب الى</a:t>
            </a:r>
          </a:p>
        </p:txBody>
      </p:sp>
      <p:cxnSp>
        <p:nvCxnSpPr>
          <p:cNvPr id="67" name="رابط مستقيم 66">
            <a:extLst>
              <a:ext uri="{FF2B5EF4-FFF2-40B4-BE49-F238E27FC236}">
                <a16:creationId xmlns:a16="http://schemas.microsoft.com/office/drawing/2014/main" id="{4083D9EA-8371-2E28-4DA5-C1627A8C7067}"/>
              </a:ext>
            </a:extLst>
          </p:cNvPr>
          <p:cNvCxnSpPr>
            <a:cxnSpLocks/>
            <a:stCxn id="71" idx="3"/>
            <a:endCxn id="61" idx="1"/>
          </p:cNvCxnSpPr>
          <p:nvPr/>
        </p:nvCxnSpPr>
        <p:spPr>
          <a:xfrm flipV="1">
            <a:off x="3009418" y="1780539"/>
            <a:ext cx="544009" cy="23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مستطيل 70">
            <a:extLst>
              <a:ext uri="{FF2B5EF4-FFF2-40B4-BE49-F238E27FC236}">
                <a16:creationId xmlns:a16="http://schemas.microsoft.com/office/drawing/2014/main" id="{0991011B-2E20-4229-A902-89B61164C81D}"/>
              </a:ext>
            </a:extLst>
          </p:cNvPr>
          <p:cNvSpPr/>
          <p:nvPr/>
        </p:nvSpPr>
        <p:spPr>
          <a:xfrm>
            <a:off x="1678337" y="1542251"/>
            <a:ext cx="1331081" cy="522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/>
              <a:t>الفرع</a:t>
            </a:r>
          </a:p>
        </p:txBody>
      </p:sp>
      <p:cxnSp>
        <p:nvCxnSpPr>
          <p:cNvPr id="94" name="رابط مستقيم 93">
            <a:extLst>
              <a:ext uri="{FF2B5EF4-FFF2-40B4-BE49-F238E27FC236}">
                <a16:creationId xmlns:a16="http://schemas.microsoft.com/office/drawing/2014/main" id="{A8870A2C-7CD1-5CCB-323A-7AB6E699DB1E}"/>
              </a:ext>
            </a:extLst>
          </p:cNvPr>
          <p:cNvCxnSpPr>
            <a:cxnSpLocks/>
            <a:stCxn id="71" idx="0"/>
            <a:endCxn id="95" idx="4"/>
          </p:cNvCxnSpPr>
          <p:nvPr/>
        </p:nvCxnSpPr>
        <p:spPr>
          <a:xfrm flipH="1" flipV="1">
            <a:off x="2206714" y="862682"/>
            <a:ext cx="137164" cy="679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شكل بيضاوي 94">
            <a:extLst>
              <a:ext uri="{FF2B5EF4-FFF2-40B4-BE49-F238E27FC236}">
                <a16:creationId xmlns:a16="http://schemas.microsoft.com/office/drawing/2014/main" id="{76840634-F4DC-2723-B0D9-8F8B78894529}"/>
              </a:ext>
            </a:extLst>
          </p:cNvPr>
          <p:cNvSpPr/>
          <p:nvPr/>
        </p:nvSpPr>
        <p:spPr>
          <a:xfrm>
            <a:off x="1493134" y="287560"/>
            <a:ext cx="1427160" cy="5751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u="sng" dirty="0"/>
              <a:t>رقم الفرع</a:t>
            </a:r>
          </a:p>
        </p:txBody>
      </p:sp>
      <p:cxnSp>
        <p:nvCxnSpPr>
          <p:cNvPr id="100" name="رابط مستقيم 99">
            <a:extLst>
              <a:ext uri="{FF2B5EF4-FFF2-40B4-BE49-F238E27FC236}">
                <a16:creationId xmlns:a16="http://schemas.microsoft.com/office/drawing/2014/main" id="{6A10CD99-FA8F-E8C2-784E-3B845A905A81}"/>
              </a:ext>
            </a:extLst>
          </p:cNvPr>
          <p:cNvCxnSpPr>
            <a:cxnSpLocks/>
            <a:stCxn id="103" idx="4"/>
            <a:endCxn id="71" idx="1"/>
          </p:cNvCxnSpPr>
          <p:nvPr/>
        </p:nvCxnSpPr>
        <p:spPr>
          <a:xfrm>
            <a:off x="1032666" y="1400847"/>
            <a:ext cx="645671" cy="402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شكل بيضاوي 102">
            <a:extLst>
              <a:ext uri="{FF2B5EF4-FFF2-40B4-BE49-F238E27FC236}">
                <a16:creationId xmlns:a16="http://schemas.microsoft.com/office/drawing/2014/main" id="{00551D01-C7CC-CF2D-CA18-E309CCA98453}"/>
              </a:ext>
            </a:extLst>
          </p:cNvPr>
          <p:cNvSpPr/>
          <p:nvPr/>
        </p:nvSpPr>
        <p:spPr>
          <a:xfrm>
            <a:off x="367125" y="721278"/>
            <a:ext cx="1331081" cy="679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/>
              <a:t>اسم الفرع</a:t>
            </a:r>
          </a:p>
        </p:txBody>
      </p:sp>
      <p:cxnSp>
        <p:nvCxnSpPr>
          <p:cNvPr id="107" name="رابط مستقيم 106">
            <a:extLst>
              <a:ext uri="{FF2B5EF4-FFF2-40B4-BE49-F238E27FC236}">
                <a16:creationId xmlns:a16="http://schemas.microsoft.com/office/drawing/2014/main" id="{F58A182E-708D-7A21-BDF1-40EA475D9B54}"/>
              </a:ext>
            </a:extLst>
          </p:cNvPr>
          <p:cNvCxnSpPr>
            <a:stCxn id="71" idx="2"/>
          </p:cNvCxnSpPr>
          <p:nvPr/>
        </p:nvCxnSpPr>
        <p:spPr>
          <a:xfrm flipH="1">
            <a:off x="2343877" y="2065025"/>
            <a:ext cx="1" cy="679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مخطط انسيابي: قرار 107">
            <a:extLst>
              <a:ext uri="{FF2B5EF4-FFF2-40B4-BE49-F238E27FC236}">
                <a16:creationId xmlns:a16="http://schemas.microsoft.com/office/drawing/2014/main" id="{3E5CEF17-0B75-68C6-BE15-EBC659100DD8}"/>
              </a:ext>
            </a:extLst>
          </p:cNvPr>
          <p:cNvSpPr/>
          <p:nvPr/>
        </p:nvSpPr>
        <p:spPr>
          <a:xfrm>
            <a:off x="1739098" y="2724055"/>
            <a:ext cx="1209558" cy="108662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/>
              <a:t>يعمل</a:t>
            </a:r>
          </a:p>
        </p:txBody>
      </p:sp>
      <p:cxnSp>
        <p:nvCxnSpPr>
          <p:cNvPr id="110" name="رابط مستقيم 109">
            <a:extLst>
              <a:ext uri="{FF2B5EF4-FFF2-40B4-BE49-F238E27FC236}">
                <a16:creationId xmlns:a16="http://schemas.microsoft.com/office/drawing/2014/main" id="{8C95F737-061C-E12E-D88F-E5BB91AE5BE4}"/>
              </a:ext>
            </a:extLst>
          </p:cNvPr>
          <p:cNvCxnSpPr>
            <a:cxnSpLocks/>
            <a:stCxn id="108" idx="2"/>
            <a:endCxn id="113" idx="0"/>
          </p:cNvCxnSpPr>
          <p:nvPr/>
        </p:nvCxnSpPr>
        <p:spPr>
          <a:xfrm>
            <a:off x="2343877" y="3810681"/>
            <a:ext cx="20254" cy="804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مستطيل 112">
            <a:extLst>
              <a:ext uri="{FF2B5EF4-FFF2-40B4-BE49-F238E27FC236}">
                <a16:creationId xmlns:a16="http://schemas.microsoft.com/office/drawing/2014/main" id="{02D0DB3B-80F3-7EB1-5A1D-72469989F0FB}"/>
              </a:ext>
            </a:extLst>
          </p:cNvPr>
          <p:cNvSpPr/>
          <p:nvPr/>
        </p:nvSpPr>
        <p:spPr>
          <a:xfrm>
            <a:off x="1698590" y="4615381"/>
            <a:ext cx="1331081" cy="522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/>
              <a:t>موظف</a:t>
            </a:r>
          </a:p>
        </p:txBody>
      </p:sp>
      <p:cxnSp>
        <p:nvCxnSpPr>
          <p:cNvPr id="117" name="رابط مستقيم 116">
            <a:extLst>
              <a:ext uri="{FF2B5EF4-FFF2-40B4-BE49-F238E27FC236}">
                <a16:creationId xmlns:a16="http://schemas.microsoft.com/office/drawing/2014/main" id="{1F08910B-C071-A76F-4BB6-8AD404BCCD67}"/>
              </a:ext>
            </a:extLst>
          </p:cNvPr>
          <p:cNvCxnSpPr>
            <a:cxnSpLocks/>
            <a:stCxn id="113" idx="0"/>
            <a:endCxn id="118" idx="4"/>
          </p:cNvCxnSpPr>
          <p:nvPr/>
        </p:nvCxnSpPr>
        <p:spPr>
          <a:xfrm flipH="1" flipV="1">
            <a:off x="1219497" y="4132162"/>
            <a:ext cx="1144634" cy="483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شكل بيضاوي 117">
            <a:extLst>
              <a:ext uri="{FF2B5EF4-FFF2-40B4-BE49-F238E27FC236}">
                <a16:creationId xmlns:a16="http://schemas.microsoft.com/office/drawing/2014/main" id="{474D1CA3-CE4E-DCC6-B929-7DAE9CC80837}"/>
              </a:ext>
            </a:extLst>
          </p:cNvPr>
          <p:cNvSpPr/>
          <p:nvPr/>
        </p:nvSpPr>
        <p:spPr>
          <a:xfrm>
            <a:off x="387379" y="3473132"/>
            <a:ext cx="1664235" cy="659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u="sng" dirty="0"/>
              <a:t>رقم الموظف</a:t>
            </a:r>
          </a:p>
        </p:txBody>
      </p:sp>
      <p:cxnSp>
        <p:nvCxnSpPr>
          <p:cNvPr id="122" name="رابط مستقيم 121">
            <a:extLst>
              <a:ext uri="{FF2B5EF4-FFF2-40B4-BE49-F238E27FC236}">
                <a16:creationId xmlns:a16="http://schemas.microsoft.com/office/drawing/2014/main" id="{8C7A8293-728B-AABF-AB31-2BD6B3290E8A}"/>
              </a:ext>
            </a:extLst>
          </p:cNvPr>
          <p:cNvCxnSpPr>
            <a:cxnSpLocks/>
            <a:stCxn id="113" idx="1"/>
            <a:endCxn id="123" idx="6"/>
          </p:cNvCxnSpPr>
          <p:nvPr/>
        </p:nvCxnSpPr>
        <p:spPr>
          <a:xfrm flipH="1" flipV="1">
            <a:off x="1391864" y="4615381"/>
            <a:ext cx="306726" cy="261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شكل بيضاوي 122">
            <a:extLst>
              <a:ext uri="{FF2B5EF4-FFF2-40B4-BE49-F238E27FC236}">
                <a16:creationId xmlns:a16="http://schemas.microsoft.com/office/drawing/2014/main" id="{904F7317-1B60-2FA7-C232-13E8523BE393}"/>
              </a:ext>
            </a:extLst>
          </p:cNvPr>
          <p:cNvSpPr/>
          <p:nvPr/>
        </p:nvSpPr>
        <p:spPr>
          <a:xfrm>
            <a:off x="-1" y="4275596"/>
            <a:ext cx="1391865" cy="6795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/>
              <a:t>رقم الهاتف</a:t>
            </a:r>
          </a:p>
        </p:txBody>
      </p:sp>
      <p:cxnSp>
        <p:nvCxnSpPr>
          <p:cNvPr id="129" name="رابط مستقيم 128">
            <a:extLst>
              <a:ext uri="{FF2B5EF4-FFF2-40B4-BE49-F238E27FC236}">
                <a16:creationId xmlns:a16="http://schemas.microsoft.com/office/drawing/2014/main" id="{8431652E-099C-0AA2-1290-0DB5B12D5FA8}"/>
              </a:ext>
            </a:extLst>
          </p:cNvPr>
          <p:cNvCxnSpPr>
            <a:cxnSpLocks/>
            <a:stCxn id="113" idx="2"/>
            <a:endCxn id="130" idx="0"/>
          </p:cNvCxnSpPr>
          <p:nvPr/>
        </p:nvCxnSpPr>
        <p:spPr>
          <a:xfrm flipH="1">
            <a:off x="2354004" y="5138155"/>
            <a:ext cx="10127" cy="349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شكل بيضاوي 129">
            <a:extLst>
              <a:ext uri="{FF2B5EF4-FFF2-40B4-BE49-F238E27FC236}">
                <a16:creationId xmlns:a16="http://schemas.microsoft.com/office/drawing/2014/main" id="{07E0CFC0-2CF3-BCDF-E509-000204947FF7}"/>
              </a:ext>
            </a:extLst>
          </p:cNvPr>
          <p:cNvSpPr/>
          <p:nvPr/>
        </p:nvSpPr>
        <p:spPr>
          <a:xfrm>
            <a:off x="1850509" y="5487622"/>
            <a:ext cx="1006990" cy="515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/>
              <a:t>الاسم</a:t>
            </a:r>
          </a:p>
        </p:txBody>
      </p:sp>
      <p:cxnSp>
        <p:nvCxnSpPr>
          <p:cNvPr id="134" name="رابط مستقيم 133">
            <a:extLst>
              <a:ext uri="{FF2B5EF4-FFF2-40B4-BE49-F238E27FC236}">
                <a16:creationId xmlns:a16="http://schemas.microsoft.com/office/drawing/2014/main" id="{16292F3C-C55D-2376-5F04-3FF797424174}"/>
              </a:ext>
            </a:extLst>
          </p:cNvPr>
          <p:cNvCxnSpPr>
            <a:cxnSpLocks/>
            <a:stCxn id="130" idx="2"/>
            <a:endCxn id="135" idx="6"/>
          </p:cNvCxnSpPr>
          <p:nvPr/>
        </p:nvCxnSpPr>
        <p:spPr>
          <a:xfrm flipH="1" flipV="1">
            <a:off x="1493134" y="5359987"/>
            <a:ext cx="357375" cy="385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شكل بيضاوي 134">
            <a:extLst>
              <a:ext uri="{FF2B5EF4-FFF2-40B4-BE49-F238E27FC236}">
                <a16:creationId xmlns:a16="http://schemas.microsoft.com/office/drawing/2014/main" id="{74EDC132-3D9C-B5DE-632D-AE425E2113E6}"/>
              </a:ext>
            </a:extLst>
          </p:cNvPr>
          <p:cNvSpPr/>
          <p:nvPr/>
        </p:nvSpPr>
        <p:spPr>
          <a:xfrm>
            <a:off x="367125" y="5098600"/>
            <a:ext cx="1126009" cy="522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/>
              <a:t>الاسم الاول</a:t>
            </a:r>
          </a:p>
        </p:txBody>
      </p:sp>
      <p:cxnSp>
        <p:nvCxnSpPr>
          <p:cNvPr id="138" name="رابط مستقيم 137">
            <a:extLst>
              <a:ext uri="{FF2B5EF4-FFF2-40B4-BE49-F238E27FC236}">
                <a16:creationId xmlns:a16="http://schemas.microsoft.com/office/drawing/2014/main" id="{3694BDD6-8C65-7663-8A53-8C47B93F01A9}"/>
              </a:ext>
            </a:extLst>
          </p:cNvPr>
          <p:cNvCxnSpPr>
            <a:cxnSpLocks/>
            <a:stCxn id="130" idx="2"/>
            <a:endCxn id="141" idx="6"/>
          </p:cNvCxnSpPr>
          <p:nvPr/>
        </p:nvCxnSpPr>
        <p:spPr>
          <a:xfrm flipH="1">
            <a:off x="1392586" y="5745296"/>
            <a:ext cx="457923" cy="280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شكل بيضاوي 140">
            <a:extLst>
              <a:ext uri="{FF2B5EF4-FFF2-40B4-BE49-F238E27FC236}">
                <a16:creationId xmlns:a16="http://schemas.microsoft.com/office/drawing/2014/main" id="{FB47BD12-DA46-09D2-D758-3B02868B31D3}"/>
              </a:ext>
            </a:extLst>
          </p:cNvPr>
          <p:cNvSpPr/>
          <p:nvPr/>
        </p:nvSpPr>
        <p:spPr>
          <a:xfrm>
            <a:off x="266577" y="5764810"/>
            <a:ext cx="1126009" cy="5227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/>
              <a:t>الاسم الثاني</a:t>
            </a:r>
          </a:p>
        </p:txBody>
      </p:sp>
      <p:cxnSp>
        <p:nvCxnSpPr>
          <p:cNvPr id="148" name="رابط مستقيم 147">
            <a:extLst>
              <a:ext uri="{FF2B5EF4-FFF2-40B4-BE49-F238E27FC236}">
                <a16:creationId xmlns:a16="http://schemas.microsoft.com/office/drawing/2014/main" id="{0240BB1C-4AA0-5C70-F1C0-2A618918C3F8}"/>
              </a:ext>
            </a:extLst>
          </p:cNvPr>
          <p:cNvCxnSpPr>
            <a:cxnSpLocks/>
            <a:stCxn id="130" idx="3"/>
            <a:endCxn id="149" idx="0"/>
          </p:cNvCxnSpPr>
          <p:nvPr/>
        </p:nvCxnSpPr>
        <p:spPr>
          <a:xfrm flipH="1">
            <a:off x="1937120" y="5927499"/>
            <a:ext cx="60859" cy="333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شكل بيضاوي 148">
            <a:extLst>
              <a:ext uri="{FF2B5EF4-FFF2-40B4-BE49-F238E27FC236}">
                <a16:creationId xmlns:a16="http://schemas.microsoft.com/office/drawing/2014/main" id="{C174081B-B033-C19D-24DE-7EC91A8431BB}"/>
              </a:ext>
            </a:extLst>
          </p:cNvPr>
          <p:cNvSpPr/>
          <p:nvPr/>
        </p:nvSpPr>
        <p:spPr>
          <a:xfrm>
            <a:off x="1374115" y="6260645"/>
            <a:ext cx="1126009" cy="551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/>
              <a:t>العائلة</a:t>
            </a:r>
          </a:p>
        </p:txBody>
      </p:sp>
      <p:cxnSp>
        <p:nvCxnSpPr>
          <p:cNvPr id="162" name="رابط مستقيم 161">
            <a:extLst>
              <a:ext uri="{FF2B5EF4-FFF2-40B4-BE49-F238E27FC236}">
                <a16:creationId xmlns:a16="http://schemas.microsoft.com/office/drawing/2014/main" id="{3C6542D0-0465-0E49-F564-8827D57A7BB4}"/>
              </a:ext>
            </a:extLst>
          </p:cNvPr>
          <p:cNvCxnSpPr>
            <a:cxnSpLocks/>
            <a:stCxn id="113" idx="3"/>
            <a:endCxn id="164" idx="1"/>
          </p:cNvCxnSpPr>
          <p:nvPr/>
        </p:nvCxnSpPr>
        <p:spPr>
          <a:xfrm>
            <a:off x="3029671" y="4876768"/>
            <a:ext cx="2251182" cy="12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مخطط انسيابي: قرار 163">
            <a:extLst>
              <a:ext uri="{FF2B5EF4-FFF2-40B4-BE49-F238E27FC236}">
                <a16:creationId xmlns:a16="http://schemas.microsoft.com/office/drawing/2014/main" id="{475F499F-ADE8-A8F9-1388-1DFE1D795945}"/>
              </a:ext>
            </a:extLst>
          </p:cNvPr>
          <p:cNvSpPr/>
          <p:nvPr/>
        </p:nvSpPr>
        <p:spPr>
          <a:xfrm>
            <a:off x="5280853" y="4373771"/>
            <a:ext cx="1495508" cy="103009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/>
              <a:t>يصرف</a:t>
            </a:r>
          </a:p>
        </p:txBody>
      </p:sp>
      <p:cxnSp>
        <p:nvCxnSpPr>
          <p:cNvPr id="169" name="رابط مستقيم 168">
            <a:extLst>
              <a:ext uri="{FF2B5EF4-FFF2-40B4-BE49-F238E27FC236}">
                <a16:creationId xmlns:a16="http://schemas.microsoft.com/office/drawing/2014/main" id="{95A41796-A57E-133E-9CA8-7E1BD5ADE7CB}"/>
              </a:ext>
            </a:extLst>
          </p:cNvPr>
          <p:cNvCxnSpPr>
            <a:cxnSpLocks/>
            <a:stCxn id="164" idx="3"/>
            <a:endCxn id="170" idx="1"/>
          </p:cNvCxnSpPr>
          <p:nvPr/>
        </p:nvCxnSpPr>
        <p:spPr>
          <a:xfrm>
            <a:off x="6776361" y="4888817"/>
            <a:ext cx="2339846" cy="402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مستطيل 169">
            <a:extLst>
              <a:ext uri="{FF2B5EF4-FFF2-40B4-BE49-F238E27FC236}">
                <a16:creationId xmlns:a16="http://schemas.microsoft.com/office/drawing/2014/main" id="{4407E8CF-7F53-19C4-8019-D163DD4193C3}"/>
              </a:ext>
            </a:extLst>
          </p:cNvPr>
          <p:cNvSpPr/>
          <p:nvPr/>
        </p:nvSpPr>
        <p:spPr>
          <a:xfrm>
            <a:off x="9116207" y="4961617"/>
            <a:ext cx="1377203" cy="659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/>
              <a:t>العميل</a:t>
            </a:r>
          </a:p>
        </p:txBody>
      </p:sp>
      <p:cxnSp>
        <p:nvCxnSpPr>
          <p:cNvPr id="177" name="رابط مستقيم 176">
            <a:extLst>
              <a:ext uri="{FF2B5EF4-FFF2-40B4-BE49-F238E27FC236}">
                <a16:creationId xmlns:a16="http://schemas.microsoft.com/office/drawing/2014/main" id="{772B49DB-45DD-27DA-E5D8-F37B567257B2}"/>
              </a:ext>
            </a:extLst>
          </p:cNvPr>
          <p:cNvCxnSpPr>
            <a:cxnSpLocks/>
            <a:stCxn id="170" idx="2"/>
            <a:endCxn id="179" idx="0"/>
          </p:cNvCxnSpPr>
          <p:nvPr/>
        </p:nvCxnSpPr>
        <p:spPr>
          <a:xfrm>
            <a:off x="9804809" y="5621374"/>
            <a:ext cx="1138673" cy="428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شكل بيضاوي 178">
            <a:extLst>
              <a:ext uri="{FF2B5EF4-FFF2-40B4-BE49-F238E27FC236}">
                <a16:creationId xmlns:a16="http://schemas.microsoft.com/office/drawing/2014/main" id="{3D8D17FF-5B50-9D25-9A77-CA6ED7FA9C0A}"/>
              </a:ext>
            </a:extLst>
          </p:cNvPr>
          <p:cNvSpPr/>
          <p:nvPr/>
        </p:nvSpPr>
        <p:spPr>
          <a:xfrm>
            <a:off x="10254880" y="6049797"/>
            <a:ext cx="1377203" cy="759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u="sng" dirty="0"/>
              <a:t>رقم العميل</a:t>
            </a:r>
          </a:p>
        </p:txBody>
      </p:sp>
      <p:cxnSp>
        <p:nvCxnSpPr>
          <p:cNvPr id="186" name="رابط مستقيم 185">
            <a:extLst>
              <a:ext uri="{FF2B5EF4-FFF2-40B4-BE49-F238E27FC236}">
                <a16:creationId xmlns:a16="http://schemas.microsoft.com/office/drawing/2014/main" id="{174DE6F5-CC25-B2EE-989A-6CB556F755E0}"/>
              </a:ext>
            </a:extLst>
          </p:cNvPr>
          <p:cNvCxnSpPr>
            <a:cxnSpLocks/>
            <a:stCxn id="170" idx="2"/>
            <a:endCxn id="187" idx="6"/>
          </p:cNvCxnSpPr>
          <p:nvPr/>
        </p:nvCxnSpPr>
        <p:spPr>
          <a:xfrm>
            <a:off x="9804809" y="5621374"/>
            <a:ext cx="208493" cy="738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شكل بيضاوي 186">
            <a:extLst>
              <a:ext uri="{FF2B5EF4-FFF2-40B4-BE49-F238E27FC236}">
                <a16:creationId xmlns:a16="http://schemas.microsoft.com/office/drawing/2014/main" id="{007B1AE2-774B-793F-3309-71B4AEEEAE81}"/>
              </a:ext>
            </a:extLst>
          </p:cNvPr>
          <p:cNvSpPr/>
          <p:nvPr/>
        </p:nvSpPr>
        <p:spPr>
          <a:xfrm>
            <a:off x="8799540" y="6030287"/>
            <a:ext cx="1213762" cy="6594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/>
              <a:t>الاسم</a:t>
            </a:r>
          </a:p>
        </p:txBody>
      </p:sp>
      <p:cxnSp>
        <p:nvCxnSpPr>
          <p:cNvPr id="194" name="رابط مستقيم 193">
            <a:extLst>
              <a:ext uri="{FF2B5EF4-FFF2-40B4-BE49-F238E27FC236}">
                <a16:creationId xmlns:a16="http://schemas.microsoft.com/office/drawing/2014/main" id="{C1E78404-ECC2-5766-1D2C-C40F9E823DC4}"/>
              </a:ext>
            </a:extLst>
          </p:cNvPr>
          <p:cNvCxnSpPr>
            <a:cxnSpLocks/>
            <a:stCxn id="187" idx="1"/>
            <a:endCxn id="195" idx="6"/>
          </p:cNvCxnSpPr>
          <p:nvPr/>
        </p:nvCxnSpPr>
        <p:spPr>
          <a:xfrm flipH="1" flipV="1">
            <a:off x="8936788" y="5761636"/>
            <a:ext cx="40503" cy="365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شكل بيضاوي 194">
            <a:extLst>
              <a:ext uri="{FF2B5EF4-FFF2-40B4-BE49-F238E27FC236}">
                <a16:creationId xmlns:a16="http://schemas.microsoft.com/office/drawing/2014/main" id="{2B8F7E1E-22CD-A747-3D7C-418A43D16252}"/>
              </a:ext>
            </a:extLst>
          </p:cNvPr>
          <p:cNvSpPr/>
          <p:nvPr/>
        </p:nvSpPr>
        <p:spPr>
          <a:xfrm>
            <a:off x="7846317" y="5473474"/>
            <a:ext cx="1090471" cy="576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/>
              <a:t>الاسم الاول</a:t>
            </a:r>
          </a:p>
        </p:txBody>
      </p:sp>
      <p:cxnSp>
        <p:nvCxnSpPr>
          <p:cNvPr id="198" name="رابط مستقيم 197">
            <a:extLst>
              <a:ext uri="{FF2B5EF4-FFF2-40B4-BE49-F238E27FC236}">
                <a16:creationId xmlns:a16="http://schemas.microsoft.com/office/drawing/2014/main" id="{1781CE6A-FDEC-87AF-10F8-0309ECD69EB2}"/>
              </a:ext>
            </a:extLst>
          </p:cNvPr>
          <p:cNvCxnSpPr>
            <a:cxnSpLocks/>
            <a:stCxn id="187" idx="2"/>
            <a:endCxn id="199" idx="6"/>
          </p:cNvCxnSpPr>
          <p:nvPr/>
        </p:nvCxnSpPr>
        <p:spPr>
          <a:xfrm flipH="1" flipV="1">
            <a:off x="7808178" y="5940139"/>
            <a:ext cx="991362" cy="419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شكل بيضاوي 198">
            <a:extLst>
              <a:ext uri="{FF2B5EF4-FFF2-40B4-BE49-F238E27FC236}">
                <a16:creationId xmlns:a16="http://schemas.microsoft.com/office/drawing/2014/main" id="{F6548A29-2FBA-E150-BE24-56C84D39BE7F}"/>
              </a:ext>
            </a:extLst>
          </p:cNvPr>
          <p:cNvSpPr/>
          <p:nvPr/>
        </p:nvSpPr>
        <p:spPr>
          <a:xfrm>
            <a:off x="6717707" y="5651977"/>
            <a:ext cx="1090471" cy="5763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/>
              <a:t>الاسم الثاني</a:t>
            </a:r>
          </a:p>
        </p:txBody>
      </p:sp>
      <p:cxnSp>
        <p:nvCxnSpPr>
          <p:cNvPr id="206" name="رابط مستقيم 205">
            <a:extLst>
              <a:ext uri="{FF2B5EF4-FFF2-40B4-BE49-F238E27FC236}">
                <a16:creationId xmlns:a16="http://schemas.microsoft.com/office/drawing/2014/main" id="{51384118-E4E9-A9D0-E9A8-7430CFE16BAA}"/>
              </a:ext>
            </a:extLst>
          </p:cNvPr>
          <p:cNvCxnSpPr>
            <a:cxnSpLocks/>
            <a:stCxn id="187" idx="3"/>
            <a:endCxn id="207" idx="7"/>
          </p:cNvCxnSpPr>
          <p:nvPr/>
        </p:nvCxnSpPr>
        <p:spPr>
          <a:xfrm flipH="1" flipV="1">
            <a:off x="7096649" y="6324881"/>
            <a:ext cx="1880642" cy="268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شكل بيضاوي 206">
            <a:extLst>
              <a:ext uri="{FF2B5EF4-FFF2-40B4-BE49-F238E27FC236}">
                <a16:creationId xmlns:a16="http://schemas.microsoft.com/office/drawing/2014/main" id="{5B0C5983-6259-F1EB-5F65-5B1768BC0F30}"/>
              </a:ext>
            </a:extLst>
          </p:cNvPr>
          <p:cNvSpPr/>
          <p:nvPr/>
        </p:nvSpPr>
        <p:spPr>
          <a:xfrm>
            <a:off x="6028607" y="6241787"/>
            <a:ext cx="1251289" cy="567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/>
              <a:t>العائلة</a:t>
            </a:r>
          </a:p>
        </p:txBody>
      </p:sp>
      <p:cxnSp>
        <p:nvCxnSpPr>
          <p:cNvPr id="300" name="رابط مستقيم 299">
            <a:extLst>
              <a:ext uri="{FF2B5EF4-FFF2-40B4-BE49-F238E27FC236}">
                <a16:creationId xmlns:a16="http://schemas.microsoft.com/office/drawing/2014/main" id="{4668C37B-78F1-FCC7-1C23-02B174B2D13B}"/>
              </a:ext>
            </a:extLst>
          </p:cNvPr>
          <p:cNvCxnSpPr>
            <a:cxnSpLocks/>
            <a:stCxn id="170" idx="0"/>
            <a:endCxn id="301" idx="5"/>
          </p:cNvCxnSpPr>
          <p:nvPr/>
        </p:nvCxnSpPr>
        <p:spPr>
          <a:xfrm>
            <a:off x="9804809" y="4961617"/>
            <a:ext cx="2141057" cy="838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شكل بيضاوي 300">
            <a:extLst>
              <a:ext uri="{FF2B5EF4-FFF2-40B4-BE49-F238E27FC236}">
                <a16:creationId xmlns:a16="http://schemas.microsoft.com/office/drawing/2014/main" id="{54D2EE8C-D9A1-693B-2F51-953CF3586514}"/>
              </a:ext>
            </a:extLst>
          </p:cNvPr>
          <p:cNvSpPr/>
          <p:nvPr/>
        </p:nvSpPr>
        <p:spPr>
          <a:xfrm>
            <a:off x="10648725" y="5211750"/>
            <a:ext cx="1519695" cy="689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/>
              <a:t>رقم الهاتف </a:t>
            </a:r>
          </a:p>
        </p:txBody>
      </p:sp>
      <p:cxnSp>
        <p:nvCxnSpPr>
          <p:cNvPr id="314" name="رابط مستقيم 313">
            <a:extLst>
              <a:ext uri="{FF2B5EF4-FFF2-40B4-BE49-F238E27FC236}">
                <a16:creationId xmlns:a16="http://schemas.microsoft.com/office/drawing/2014/main" id="{F1C1CF65-8BBA-DA44-0482-88B2A7AF10AC}"/>
              </a:ext>
            </a:extLst>
          </p:cNvPr>
          <p:cNvCxnSpPr>
            <a:cxnSpLocks/>
            <a:stCxn id="108" idx="3"/>
            <a:endCxn id="315" idx="3"/>
          </p:cNvCxnSpPr>
          <p:nvPr/>
        </p:nvCxnSpPr>
        <p:spPr>
          <a:xfrm flipV="1">
            <a:off x="2948656" y="2949741"/>
            <a:ext cx="310113" cy="317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شكل بيضاوي 314">
            <a:extLst>
              <a:ext uri="{FF2B5EF4-FFF2-40B4-BE49-F238E27FC236}">
                <a16:creationId xmlns:a16="http://schemas.microsoft.com/office/drawing/2014/main" id="{5FAD2C9C-EB42-F20E-3FEB-57665502FF76}"/>
              </a:ext>
            </a:extLst>
          </p:cNvPr>
          <p:cNvSpPr/>
          <p:nvPr/>
        </p:nvSpPr>
        <p:spPr>
          <a:xfrm>
            <a:off x="3025190" y="2374588"/>
            <a:ext cx="1594978" cy="6738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/>
              <a:t>تاريخ البداية</a:t>
            </a:r>
          </a:p>
        </p:txBody>
      </p:sp>
      <p:cxnSp>
        <p:nvCxnSpPr>
          <p:cNvPr id="338" name="رابط مستقيم 337">
            <a:extLst>
              <a:ext uri="{FF2B5EF4-FFF2-40B4-BE49-F238E27FC236}">
                <a16:creationId xmlns:a16="http://schemas.microsoft.com/office/drawing/2014/main" id="{9A4AD3C3-0B3C-EC43-F17E-01452AEFBCE8}"/>
              </a:ext>
            </a:extLst>
          </p:cNvPr>
          <p:cNvCxnSpPr>
            <a:cxnSpLocks/>
            <a:stCxn id="113" idx="0"/>
            <a:endCxn id="339" idx="3"/>
          </p:cNvCxnSpPr>
          <p:nvPr/>
        </p:nvCxnSpPr>
        <p:spPr>
          <a:xfrm flipV="1">
            <a:off x="2364131" y="4208293"/>
            <a:ext cx="380932" cy="40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شكل بيضاوي 338">
            <a:extLst>
              <a:ext uri="{FF2B5EF4-FFF2-40B4-BE49-F238E27FC236}">
                <a16:creationId xmlns:a16="http://schemas.microsoft.com/office/drawing/2014/main" id="{EACFDA70-CBBC-2CA2-0F12-BFAB87DC5364}"/>
              </a:ext>
            </a:extLst>
          </p:cNvPr>
          <p:cNvSpPr/>
          <p:nvPr/>
        </p:nvSpPr>
        <p:spPr>
          <a:xfrm>
            <a:off x="2584454" y="3795840"/>
            <a:ext cx="1096709" cy="483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/>
              <a:t>الراتب</a:t>
            </a:r>
          </a:p>
        </p:txBody>
      </p:sp>
      <p:cxnSp>
        <p:nvCxnSpPr>
          <p:cNvPr id="25" name="رابط مستقيم 24">
            <a:extLst>
              <a:ext uri="{FF2B5EF4-FFF2-40B4-BE49-F238E27FC236}">
                <a16:creationId xmlns:a16="http://schemas.microsoft.com/office/drawing/2014/main" id="{5655ACE0-62B5-8323-ADBF-B6418603B43B}"/>
              </a:ext>
            </a:extLst>
          </p:cNvPr>
          <p:cNvCxnSpPr>
            <a:stCxn id="2" idx="3"/>
          </p:cNvCxnSpPr>
          <p:nvPr/>
        </p:nvCxnSpPr>
        <p:spPr>
          <a:xfrm>
            <a:off x="6654252" y="291469"/>
            <a:ext cx="1476833" cy="489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رابط مستقيم 26">
            <a:extLst>
              <a:ext uri="{FF2B5EF4-FFF2-40B4-BE49-F238E27FC236}">
                <a16:creationId xmlns:a16="http://schemas.microsoft.com/office/drawing/2014/main" id="{C751B63B-4E4B-CF53-F2F6-4419EBBE0794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8070114" y="770886"/>
            <a:ext cx="1039696" cy="66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مخطط انسيابي: قرار 27">
            <a:extLst>
              <a:ext uri="{FF2B5EF4-FFF2-40B4-BE49-F238E27FC236}">
                <a16:creationId xmlns:a16="http://schemas.microsoft.com/office/drawing/2014/main" id="{FE0AB14F-D11F-0640-F681-1CC4EA0AA1E4}"/>
              </a:ext>
            </a:extLst>
          </p:cNvPr>
          <p:cNvSpPr/>
          <p:nvPr/>
        </p:nvSpPr>
        <p:spPr>
          <a:xfrm>
            <a:off x="9109810" y="282963"/>
            <a:ext cx="1122745" cy="110971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/>
              <a:t>ينتج</a:t>
            </a:r>
          </a:p>
        </p:txBody>
      </p:sp>
      <p:cxnSp>
        <p:nvCxnSpPr>
          <p:cNvPr id="33" name="رابط مستقيم 32">
            <a:extLst>
              <a:ext uri="{FF2B5EF4-FFF2-40B4-BE49-F238E27FC236}">
                <a16:creationId xmlns:a16="http://schemas.microsoft.com/office/drawing/2014/main" id="{6E66F85B-7BF1-E9B4-D6BD-199B855A2C7F}"/>
              </a:ext>
            </a:extLst>
          </p:cNvPr>
          <p:cNvCxnSpPr>
            <a:cxnSpLocks/>
            <a:stCxn id="28" idx="3"/>
            <a:endCxn id="34" idx="1"/>
          </p:cNvCxnSpPr>
          <p:nvPr/>
        </p:nvCxnSpPr>
        <p:spPr>
          <a:xfrm>
            <a:off x="10232555" y="837819"/>
            <a:ext cx="718793" cy="432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مستطيل 33">
            <a:extLst>
              <a:ext uri="{FF2B5EF4-FFF2-40B4-BE49-F238E27FC236}">
                <a16:creationId xmlns:a16="http://schemas.microsoft.com/office/drawing/2014/main" id="{0E88F2E4-97C5-55B8-2C7C-44BEDB37C26C}"/>
              </a:ext>
            </a:extLst>
          </p:cNvPr>
          <p:cNvSpPr/>
          <p:nvPr/>
        </p:nvSpPr>
        <p:spPr>
          <a:xfrm>
            <a:off x="10951348" y="1021133"/>
            <a:ext cx="1122745" cy="499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/>
              <a:t>المصنع</a:t>
            </a:r>
          </a:p>
        </p:txBody>
      </p:sp>
      <p:cxnSp>
        <p:nvCxnSpPr>
          <p:cNvPr id="37" name="رابط مستقيم 36">
            <a:extLst>
              <a:ext uri="{FF2B5EF4-FFF2-40B4-BE49-F238E27FC236}">
                <a16:creationId xmlns:a16="http://schemas.microsoft.com/office/drawing/2014/main" id="{4D06383E-E021-7378-2DD1-E346868B45CD}"/>
              </a:ext>
            </a:extLst>
          </p:cNvPr>
          <p:cNvCxnSpPr>
            <a:cxnSpLocks/>
            <a:stCxn id="34" idx="1"/>
            <a:endCxn id="46" idx="6"/>
          </p:cNvCxnSpPr>
          <p:nvPr/>
        </p:nvCxnSpPr>
        <p:spPr>
          <a:xfrm>
            <a:off x="10951348" y="1270730"/>
            <a:ext cx="249104" cy="118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رابط مستقيم 38">
            <a:extLst>
              <a:ext uri="{FF2B5EF4-FFF2-40B4-BE49-F238E27FC236}">
                <a16:creationId xmlns:a16="http://schemas.microsoft.com/office/drawing/2014/main" id="{BE60076E-239C-1EB3-6DC5-D15B338D8751}"/>
              </a:ext>
            </a:extLst>
          </p:cNvPr>
          <p:cNvCxnSpPr>
            <a:cxnSpLocks/>
            <a:stCxn id="34" idx="2"/>
            <a:endCxn id="48" idx="0"/>
          </p:cNvCxnSpPr>
          <p:nvPr/>
        </p:nvCxnSpPr>
        <p:spPr>
          <a:xfrm flipH="1">
            <a:off x="11194133" y="1520326"/>
            <a:ext cx="318588" cy="1731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رابط مستقيم 42">
            <a:extLst>
              <a:ext uri="{FF2B5EF4-FFF2-40B4-BE49-F238E27FC236}">
                <a16:creationId xmlns:a16="http://schemas.microsoft.com/office/drawing/2014/main" id="{EE75E013-CC7C-F9E9-3780-7BBC92E56696}"/>
              </a:ext>
            </a:extLst>
          </p:cNvPr>
          <p:cNvCxnSpPr>
            <a:cxnSpLocks/>
            <a:stCxn id="34" idx="0"/>
            <a:endCxn id="44" idx="4"/>
          </p:cNvCxnSpPr>
          <p:nvPr/>
        </p:nvCxnSpPr>
        <p:spPr>
          <a:xfrm flipH="1" flipV="1">
            <a:off x="11168757" y="629050"/>
            <a:ext cx="343964" cy="392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شكل بيضاوي 43">
            <a:extLst>
              <a:ext uri="{FF2B5EF4-FFF2-40B4-BE49-F238E27FC236}">
                <a16:creationId xmlns:a16="http://schemas.microsoft.com/office/drawing/2014/main" id="{76D9F335-07ED-9B4B-08B7-6EFA8B6521A7}"/>
              </a:ext>
            </a:extLst>
          </p:cNvPr>
          <p:cNvSpPr/>
          <p:nvPr/>
        </p:nvSpPr>
        <p:spPr>
          <a:xfrm>
            <a:off x="10493410" y="55734"/>
            <a:ext cx="1350693" cy="573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/>
              <a:t>عنوان</a:t>
            </a:r>
          </a:p>
        </p:txBody>
      </p:sp>
      <p:sp>
        <p:nvSpPr>
          <p:cNvPr id="46" name="شكل بيضاوي 45">
            <a:extLst>
              <a:ext uri="{FF2B5EF4-FFF2-40B4-BE49-F238E27FC236}">
                <a16:creationId xmlns:a16="http://schemas.microsoft.com/office/drawing/2014/main" id="{2B1E438F-4C3D-F25E-1328-CD742E87C01D}"/>
              </a:ext>
            </a:extLst>
          </p:cNvPr>
          <p:cNvSpPr/>
          <p:nvPr/>
        </p:nvSpPr>
        <p:spPr>
          <a:xfrm>
            <a:off x="9605474" y="2064649"/>
            <a:ext cx="1594978" cy="7785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/>
              <a:t>اسم المصنع</a:t>
            </a:r>
          </a:p>
        </p:txBody>
      </p:sp>
      <p:sp>
        <p:nvSpPr>
          <p:cNvPr id="48" name="شكل بيضاوي 47">
            <a:extLst>
              <a:ext uri="{FF2B5EF4-FFF2-40B4-BE49-F238E27FC236}">
                <a16:creationId xmlns:a16="http://schemas.microsoft.com/office/drawing/2014/main" id="{6AB31E0D-4E94-F1F6-8251-A4B919E7B4D2}"/>
              </a:ext>
            </a:extLst>
          </p:cNvPr>
          <p:cNvSpPr/>
          <p:nvPr/>
        </p:nvSpPr>
        <p:spPr>
          <a:xfrm>
            <a:off x="10396644" y="3252113"/>
            <a:ext cx="1594977" cy="759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u="sng" dirty="0"/>
              <a:t>رقم المصنع</a:t>
            </a:r>
          </a:p>
        </p:txBody>
      </p:sp>
      <p:cxnSp>
        <p:nvCxnSpPr>
          <p:cNvPr id="66" name="رابط مستقيم 65">
            <a:extLst>
              <a:ext uri="{FF2B5EF4-FFF2-40B4-BE49-F238E27FC236}">
                <a16:creationId xmlns:a16="http://schemas.microsoft.com/office/drawing/2014/main" id="{32079F45-C264-4CA3-5244-ABABB6BC777B}"/>
              </a:ext>
            </a:extLst>
          </p:cNvPr>
          <p:cNvCxnSpPr>
            <a:cxnSpLocks/>
            <a:stCxn id="28" idx="2"/>
            <a:endCxn id="73" idx="6"/>
          </p:cNvCxnSpPr>
          <p:nvPr/>
        </p:nvCxnSpPr>
        <p:spPr>
          <a:xfrm flipH="1">
            <a:off x="9497218" y="1392674"/>
            <a:ext cx="173965" cy="842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شكل بيضاوي 72">
            <a:extLst>
              <a:ext uri="{FF2B5EF4-FFF2-40B4-BE49-F238E27FC236}">
                <a16:creationId xmlns:a16="http://schemas.microsoft.com/office/drawing/2014/main" id="{9DDD4814-E8DD-975A-237C-7F144257B35F}"/>
              </a:ext>
            </a:extLst>
          </p:cNvPr>
          <p:cNvSpPr/>
          <p:nvPr/>
        </p:nvSpPr>
        <p:spPr>
          <a:xfrm>
            <a:off x="7596142" y="1842628"/>
            <a:ext cx="1901076" cy="7841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/>
              <a:t>تاريخ الصلاحية</a:t>
            </a:r>
          </a:p>
        </p:txBody>
      </p:sp>
    </p:spTree>
    <p:extLst>
      <p:ext uri="{BB962C8B-B14F-4D97-AF65-F5344CB8AC3E}">
        <p14:creationId xmlns:p14="http://schemas.microsoft.com/office/powerpoint/2010/main" val="2084969317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2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B66961EF-C313-D23E-3393-8F182BDD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ar-SA" sz="3700" b="1"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+mj-cs"/>
              </a:rPr>
              <a:t>تحويل خارطة </a:t>
            </a:r>
            <a:r>
              <a:rPr lang="en-US" sz="3700" b="1">
                <a:latin typeface="Times New Roman" panose="02020603050405020304" pitchFamily="18" charset="0"/>
                <a:cs typeface="Times New Roman" panose="02020603050405020304" pitchFamily="18" charset="0"/>
              </a:rPr>
              <a:t>ERD</a:t>
            </a:r>
            <a:r>
              <a:rPr lang="ar-SA" sz="3700" b="1">
                <a:effectLst/>
                <a:latin typeface="Sakkal Majalla" panose="02000000000000000000" pitchFamily="2" charset="-78"/>
                <a:ea typeface="Calibri" panose="020F0502020204030204" pitchFamily="34" charset="0"/>
                <a:cs typeface="+mj-cs"/>
              </a:rPr>
              <a:t> الى مخطط قواعد البيانات  </a:t>
            </a:r>
            <a:r>
              <a:rPr lang="en-US" sz="3700" b="1">
                <a:latin typeface="Times New Roman" panose="02020603050405020304" pitchFamily="18" charset="0"/>
                <a:cs typeface="Times New Roman" panose="02020603050405020304" pitchFamily="18" charset="0"/>
              </a:rPr>
              <a:t>ERD SCHEIMA</a:t>
            </a:r>
            <a:endParaRPr lang="ar-SA" sz="370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D8710C8-2A9B-9394-BFB7-BBB8AB20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2405894"/>
            <a:ext cx="6116373" cy="3535083"/>
          </a:xfrm>
        </p:spPr>
        <p:txBody>
          <a:bodyPr anchor="t">
            <a:normAutofit/>
          </a:bodyPr>
          <a:lstStyle/>
          <a:p>
            <a:r>
              <a:rPr lang="ar-SA" sz="2400" dirty="0"/>
              <a:t>المصنع( اسم المصنع و </a:t>
            </a:r>
            <a:r>
              <a:rPr lang="ar-SA" sz="2400" u="sng" dirty="0"/>
              <a:t>رقم المصنع </a:t>
            </a:r>
            <a:r>
              <a:rPr lang="ar-SA" sz="2400" dirty="0"/>
              <a:t>و عنوان المصنع)</a:t>
            </a:r>
          </a:p>
          <a:p>
            <a:r>
              <a:rPr lang="ar-SA" sz="2400" dirty="0"/>
              <a:t>الادوية( اسم الدواء و </a:t>
            </a:r>
            <a:r>
              <a:rPr lang="ar-SA" sz="2400" u="sng" dirty="0"/>
              <a:t>رقم الدواء </a:t>
            </a:r>
            <a:r>
              <a:rPr lang="ar-SA" sz="2400" dirty="0"/>
              <a:t>و السعر </a:t>
            </a:r>
            <a:r>
              <a:rPr lang="ar-SA" sz="2400" u="sng" dirty="0"/>
              <a:t>رقم المصنع</a:t>
            </a:r>
            <a:r>
              <a:rPr lang="ar-SA" sz="2400" dirty="0"/>
              <a:t>)</a:t>
            </a:r>
          </a:p>
          <a:p>
            <a:r>
              <a:rPr lang="ar-SA" sz="2400" dirty="0"/>
              <a:t>الفروع (اسم الفرع و </a:t>
            </a:r>
            <a:r>
              <a:rPr lang="ar-SA" sz="2400" u="sng" dirty="0"/>
              <a:t>رقم الفرع </a:t>
            </a:r>
            <a:r>
              <a:rPr lang="ar-SA" sz="2400" dirty="0"/>
              <a:t>و </a:t>
            </a:r>
            <a:r>
              <a:rPr lang="ar-SA" sz="2400" u="sng" dirty="0"/>
              <a:t>رقم الدواء</a:t>
            </a:r>
            <a:r>
              <a:rPr lang="ar-SA" sz="2400" dirty="0"/>
              <a:t>)</a:t>
            </a:r>
          </a:p>
          <a:p>
            <a:r>
              <a:rPr lang="ar-SA" sz="2400" dirty="0"/>
              <a:t>الموظفين (اسم الموظف و</a:t>
            </a:r>
            <a:r>
              <a:rPr lang="ar-SA" sz="2400" u="sng" dirty="0"/>
              <a:t>رقم الموظف </a:t>
            </a:r>
            <a:r>
              <a:rPr lang="ar-SA" sz="2400" dirty="0"/>
              <a:t>والراتب و رقم الهاتف </a:t>
            </a:r>
            <a:r>
              <a:rPr lang="ar-SA" sz="2400" u="sng" dirty="0"/>
              <a:t>ورقم الفرع</a:t>
            </a:r>
          </a:p>
          <a:p>
            <a:r>
              <a:rPr lang="ar-SA" sz="2400" dirty="0"/>
              <a:t>العملاء ( اسم العميل </a:t>
            </a:r>
            <a:r>
              <a:rPr lang="ar-SA" sz="2400" u="sng" dirty="0"/>
              <a:t>رقم العميل </a:t>
            </a:r>
            <a:r>
              <a:rPr lang="ar-SA" sz="2400" dirty="0"/>
              <a:t>و رقم الهاتف</a:t>
            </a:r>
            <a:endParaRPr lang="ar-SA" sz="2400" u="sng" dirty="0"/>
          </a:p>
        </p:txBody>
      </p:sp>
      <p:sp>
        <p:nvSpPr>
          <p:cNvPr id="55" name="Rectangle 3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3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3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3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صورة 3" descr="صورة تحتوي على نص, لقطة شاشة, تلبيس&#10;&#10;تم إنشاء الوصف تلقائياً">
            <a:extLst>
              <a:ext uri="{FF2B5EF4-FFF2-40B4-BE49-F238E27FC236}">
                <a16:creationId xmlns:a16="http://schemas.microsoft.com/office/drawing/2014/main" id="{421C8D23-665B-D43A-3973-FE02F34734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3"/>
          <a:stretch/>
        </p:blipFill>
        <p:spPr>
          <a:xfrm>
            <a:off x="8450154" y="977462"/>
            <a:ext cx="3573679" cy="461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90633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418</Words>
  <Application>Microsoft Office PowerPoint</Application>
  <PresentationFormat>شاشة عريضة</PresentationFormat>
  <Paragraphs>98</Paragraphs>
  <Slides>5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Sakkal Majalla</vt:lpstr>
      <vt:lpstr>Times New Roman</vt:lpstr>
      <vt:lpstr>نسق Office</vt:lpstr>
      <vt:lpstr>قاعدة بيانات لصيدلية </vt:lpstr>
      <vt:lpstr>الهدف من قاعدة بيانات لصيدلية .</vt:lpstr>
      <vt:lpstr>عرض تقديمي في PowerPoint</vt:lpstr>
      <vt:lpstr>عرض تقديمي في PowerPoint</vt:lpstr>
      <vt:lpstr>تحويل خارطة ERD الى مخطط قواعد البيانات  ERD SCHEIMA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صفوان النخيلى</dc:creator>
  <cp:lastModifiedBy>ASAAD ALSIYAMI</cp:lastModifiedBy>
  <cp:revision>2</cp:revision>
  <dcterms:created xsi:type="dcterms:W3CDTF">2023-05-20T15:19:43Z</dcterms:created>
  <dcterms:modified xsi:type="dcterms:W3CDTF">2025-07-19T23:03:41Z</dcterms:modified>
</cp:coreProperties>
</file>