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7" r:id="rId6"/>
    <p:sldId id="260" r:id="rId7"/>
    <p:sldId id="276" r:id="rId8"/>
    <p:sldId id="273" r:id="rId9"/>
    <p:sldId id="275" r:id="rId10"/>
    <p:sldId id="278" r:id="rId11"/>
    <p:sldId id="274" r:id="rId12"/>
    <p:sldId id="279" r:id="rId13"/>
    <p:sldId id="272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75"/>
    <a:srgbClr val="576EBA"/>
    <a:srgbClr val="9FB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21521-2AE1-4874-8F09-CFCAA109E5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822CCD05-A1D5-4348-BEDE-8897DFBB38D7}">
      <dgm:prSet phldrT="[Texto]" custT="1"/>
      <dgm:spPr/>
      <dgm:t>
        <a:bodyPr/>
        <a:lstStyle/>
        <a:p>
          <a:r>
            <a:rPr lang="pt-BR" sz="3200"/>
            <a:t>Java</a:t>
          </a:r>
        </a:p>
      </dgm:t>
    </dgm:pt>
    <dgm:pt modelId="{42787D1A-2F6B-49AB-88E9-5E94181B22AC}" type="parTrans" cxnId="{45824DD4-A56B-44BD-BAE7-E0BF9945A378}">
      <dgm:prSet/>
      <dgm:spPr/>
      <dgm:t>
        <a:bodyPr/>
        <a:lstStyle/>
        <a:p>
          <a:endParaRPr lang="pt-BR" sz="3200"/>
        </a:p>
      </dgm:t>
    </dgm:pt>
    <dgm:pt modelId="{CAEECA24-0805-40CC-B6A5-787918DB24E9}" type="sibTrans" cxnId="{45824DD4-A56B-44BD-BAE7-E0BF9945A378}">
      <dgm:prSet/>
      <dgm:spPr/>
      <dgm:t>
        <a:bodyPr/>
        <a:lstStyle/>
        <a:p>
          <a:endParaRPr lang="pt-BR" sz="3200"/>
        </a:p>
      </dgm:t>
    </dgm:pt>
    <dgm:pt modelId="{07C089CD-77EB-4856-8F67-52E30A0360D7}">
      <dgm:prSet phldrT="[Texto]" custT="1"/>
      <dgm:spPr/>
      <dgm:t>
        <a:bodyPr/>
        <a:lstStyle/>
        <a:p>
          <a:r>
            <a:rPr lang="pt-BR" sz="3200"/>
            <a:t>SGBD MySQL</a:t>
          </a:r>
        </a:p>
      </dgm:t>
    </dgm:pt>
    <dgm:pt modelId="{4314FDC4-5F3D-435E-A65F-290516E19256}" type="parTrans" cxnId="{C88C27AF-934E-48B9-B868-71CED6A0867B}">
      <dgm:prSet/>
      <dgm:spPr/>
      <dgm:t>
        <a:bodyPr/>
        <a:lstStyle/>
        <a:p>
          <a:endParaRPr lang="pt-BR" sz="3200"/>
        </a:p>
      </dgm:t>
    </dgm:pt>
    <dgm:pt modelId="{1A30991C-DBD3-4C8D-9F06-6A52B809601C}" type="sibTrans" cxnId="{C88C27AF-934E-48B9-B868-71CED6A0867B}">
      <dgm:prSet/>
      <dgm:spPr/>
      <dgm:t>
        <a:bodyPr/>
        <a:lstStyle/>
        <a:p>
          <a:endParaRPr lang="pt-BR" sz="3200"/>
        </a:p>
      </dgm:t>
    </dgm:pt>
    <dgm:pt modelId="{E4B222DF-371F-460C-99F2-C736F2326791}">
      <dgm:prSet phldrT="[Texto]" custT="1"/>
      <dgm:spPr/>
      <dgm:t>
        <a:bodyPr/>
        <a:lstStyle/>
        <a:p>
          <a:r>
            <a:rPr lang="pt-BR" sz="3200" err="1"/>
            <a:t>Aiven</a:t>
          </a:r>
          <a:endParaRPr lang="pt-BR" sz="3200"/>
        </a:p>
      </dgm:t>
    </dgm:pt>
    <dgm:pt modelId="{51662B8E-2A07-4D06-9D25-1A601A60AB24}" type="parTrans" cxnId="{6B16CED8-C913-40E1-AFB4-39FCFAE18984}">
      <dgm:prSet/>
      <dgm:spPr/>
      <dgm:t>
        <a:bodyPr/>
        <a:lstStyle/>
        <a:p>
          <a:endParaRPr lang="pt-BR" sz="3200"/>
        </a:p>
      </dgm:t>
    </dgm:pt>
    <dgm:pt modelId="{79251E65-808D-4CB8-9A0B-F6E0683A53E7}" type="sibTrans" cxnId="{6B16CED8-C913-40E1-AFB4-39FCFAE18984}">
      <dgm:prSet/>
      <dgm:spPr/>
      <dgm:t>
        <a:bodyPr/>
        <a:lstStyle/>
        <a:p>
          <a:endParaRPr lang="pt-BR" sz="3200"/>
        </a:p>
      </dgm:t>
    </dgm:pt>
    <dgm:pt modelId="{D04C58D8-BF00-4867-B355-EA653B408629}">
      <dgm:prSet phldrT="[Texto]" custT="1"/>
      <dgm:spPr/>
      <dgm:t>
        <a:bodyPr/>
        <a:lstStyle/>
        <a:p>
          <a:r>
            <a:rPr lang="pt-BR" sz="3200" err="1">
              <a:latin typeface="Calibri"/>
            </a:rPr>
            <a:t>Procreate</a:t>
          </a:r>
          <a:endParaRPr lang="pt-BR" sz="3200" err="1"/>
        </a:p>
      </dgm:t>
    </dgm:pt>
    <dgm:pt modelId="{FE18F809-132D-4208-9177-A02FAAD79ADA}" type="parTrans" cxnId="{BBBF35FB-2F7C-4A9F-ABF1-96999F34D848}">
      <dgm:prSet/>
      <dgm:spPr/>
      <dgm:t>
        <a:bodyPr/>
        <a:lstStyle/>
        <a:p>
          <a:endParaRPr lang="pt-BR" sz="3200"/>
        </a:p>
      </dgm:t>
    </dgm:pt>
    <dgm:pt modelId="{8C0E6D41-E67C-4EB8-ACB0-CF87781DE9D5}" type="sibTrans" cxnId="{BBBF35FB-2F7C-4A9F-ABF1-96999F34D848}">
      <dgm:prSet/>
      <dgm:spPr/>
      <dgm:t>
        <a:bodyPr/>
        <a:lstStyle/>
        <a:p>
          <a:endParaRPr lang="pt-BR" sz="3200"/>
        </a:p>
      </dgm:t>
    </dgm:pt>
    <dgm:pt modelId="{DC9BE8F3-ABE1-4B26-8A55-4713598ADBDD}" type="pres">
      <dgm:prSet presAssocID="{23E21521-2AE1-4874-8F09-CFCAA109E5F3}" presName="linear" presStyleCnt="0">
        <dgm:presLayoutVars>
          <dgm:dir/>
          <dgm:animLvl val="lvl"/>
          <dgm:resizeHandles val="exact"/>
        </dgm:presLayoutVars>
      </dgm:prSet>
      <dgm:spPr/>
    </dgm:pt>
    <dgm:pt modelId="{4FE52A3E-B7DE-4D9B-87DB-A057306B6C92}" type="pres">
      <dgm:prSet presAssocID="{822CCD05-A1D5-4348-BEDE-8897DFBB38D7}" presName="parentLin" presStyleCnt="0"/>
      <dgm:spPr/>
    </dgm:pt>
    <dgm:pt modelId="{A32D75AF-2AA6-4702-8CE7-176AFD37FDA7}" type="pres">
      <dgm:prSet presAssocID="{822CCD05-A1D5-4348-BEDE-8897DFBB38D7}" presName="parentLeftMargin" presStyleLbl="node1" presStyleIdx="0" presStyleCnt="4"/>
      <dgm:spPr/>
    </dgm:pt>
    <dgm:pt modelId="{EE2D2B25-1DC8-4377-ABA0-4237F58E69B6}" type="pres">
      <dgm:prSet presAssocID="{822CCD05-A1D5-4348-BEDE-8897DFBB38D7}" presName="parentText" presStyleLbl="node1" presStyleIdx="0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BFAB83D8-F42C-46FA-9FD8-24860D4A3D5B}" type="pres">
      <dgm:prSet presAssocID="{822CCD05-A1D5-4348-BEDE-8897DFBB38D7}" presName="negativeSpace" presStyleCnt="0"/>
      <dgm:spPr/>
    </dgm:pt>
    <dgm:pt modelId="{9ACFE178-3DF5-4725-A39E-C563462D6130}" type="pres">
      <dgm:prSet presAssocID="{822CCD05-A1D5-4348-BEDE-8897DFBB38D7}" presName="childText" presStyleLbl="conFgAcc1" presStyleIdx="0" presStyleCnt="4">
        <dgm:presLayoutVars>
          <dgm:bulletEnabled val="1"/>
        </dgm:presLayoutVars>
      </dgm:prSet>
      <dgm:spPr/>
    </dgm:pt>
    <dgm:pt modelId="{ADB70CC6-C606-4C25-9BE9-90AA77A770DA}" type="pres">
      <dgm:prSet presAssocID="{CAEECA24-0805-40CC-B6A5-787918DB24E9}" presName="spaceBetweenRectangles" presStyleCnt="0"/>
      <dgm:spPr/>
    </dgm:pt>
    <dgm:pt modelId="{7BDC12A6-81E3-4804-B919-7BB783342962}" type="pres">
      <dgm:prSet presAssocID="{07C089CD-77EB-4856-8F67-52E30A0360D7}" presName="parentLin" presStyleCnt="0"/>
      <dgm:spPr/>
    </dgm:pt>
    <dgm:pt modelId="{058B4848-AFB6-4582-8C0D-918770D17BEB}" type="pres">
      <dgm:prSet presAssocID="{07C089CD-77EB-4856-8F67-52E30A0360D7}" presName="parentLeftMargin" presStyleLbl="node1" presStyleIdx="0" presStyleCnt="4"/>
      <dgm:spPr/>
    </dgm:pt>
    <dgm:pt modelId="{3C2532EB-BC26-451C-913B-A6827FCC168B}" type="pres">
      <dgm:prSet presAssocID="{07C089CD-77EB-4856-8F67-52E30A0360D7}" presName="parentText" presStyleLbl="node1" presStyleIdx="1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3741D951-E9AD-48F7-817C-FF775C7B5E95}" type="pres">
      <dgm:prSet presAssocID="{07C089CD-77EB-4856-8F67-52E30A0360D7}" presName="negativeSpace" presStyleCnt="0"/>
      <dgm:spPr/>
    </dgm:pt>
    <dgm:pt modelId="{CED39E0D-2512-49F9-BA19-E275C076CA5F}" type="pres">
      <dgm:prSet presAssocID="{07C089CD-77EB-4856-8F67-52E30A0360D7}" presName="childText" presStyleLbl="conFgAcc1" presStyleIdx="1" presStyleCnt="4">
        <dgm:presLayoutVars>
          <dgm:bulletEnabled val="1"/>
        </dgm:presLayoutVars>
      </dgm:prSet>
      <dgm:spPr/>
    </dgm:pt>
    <dgm:pt modelId="{1635CD4B-D0A2-4277-B49C-0290222431BA}" type="pres">
      <dgm:prSet presAssocID="{1A30991C-DBD3-4C8D-9F06-6A52B809601C}" presName="spaceBetweenRectangles" presStyleCnt="0"/>
      <dgm:spPr/>
    </dgm:pt>
    <dgm:pt modelId="{F8ED3D34-EDF4-408C-A858-8E19222B6CD1}" type="pres">
      <dgm:prSet presAssocID="{E4B222DF-371F-460C-99F2-C736F2326791}" presName="parentLin" presStyleCnt="0"/>
      <dgm:spPr/>
    </dgm:pt>
    <dgm:pt modelId="{F8B8391B-EBB0-4EC7-AFC7-7CBF641E6994}" type="pres">
      <dgm:prSet presAssocID="{E4B222DF-371F-460C-99F2-C736F2326791}" presName="parentLeftMargin" presStyleLbl="node1" presStyleIdx="1" presStyleCnt="4"/>
      <dgm:spPr/>
    </dgm:pt>
    <dgm:pt modelId="{350C77B6-9BDD-4039-9A65-92A004315993}" type="pres">
      <dgm:prSet presAssocID="{E4B222DF-371F-460C-99F2-C736F2326791}" presName="parentText" presStyleLbl="node1" presStyleIdx="2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1720601F-F05F-483D-8DCF-B47092AEE52B}" type="pres">
      <dgm:prSet presAssocID="{E4B222DF-371F-460C-99F2-C736F2326791}" presName="negativeSpace" presStyleCnt="0"/>
      <dgm:spPr/>
    </dgm:pt>
    <dgm:pt modelId="{EF2A2EE5-04EA-4BA9-ADA0-E8898092EA40}" type="pres">
      <dgm:prSet presAssocID="{E4B222DF-371F-460C-99F2-C736F2326791}" presName="childText" presStyleLbl="conFgAcc1" presStyleIdx="2" presStyleCnt="4">
        <dgm:presLayoutVars>
          <dgm:bulletEnabled val="1"/>
        </dgm:presLayoutVars>
      </dgm:prSet>
      <dgm:spPr/>
    </dgm:pt>
    <dgm:pt modelId="{35C34C59-162A-4B65-88C7-A7720DF2BA19}" type="pres">
      <dgm:prSet presAssocID="{79251E65-808D-4CB8-9A0B-F6E0683A53E7}" presName="spaceBetweenRectangles" presStyleCnt="0"/>
      <dgm:spPr/>
    </dgm:pt>
    <dgm:pt modelId="{7829EDC8-21A3-42D7-ADA6-40ED65996E73}" type="pres">
      <dgm:prSet presAssocID="{D04C58D8-BF00-4867-B355-EA653B408629}" presName="parentLin" presStyleCnt="0"/>
      <dgm:spPr/>
    </dgm:pt>
    <dgm:pt modelId="{AA8E3636-940F-488E-83F8-8E96257C6063}" type="pres">
      <dgm:prSet presAssocID="{D04C58D8-BF00-4867-B355-EA653B408629}" presName="parentLeftMargin" presStyleLbl="node1" presStyleIdx="2" presStyleCnt="4"/>
      <dgm:spPr/>
    </dgm:pt>
    <dgm:pt modelId="{37C759C2-01B5-47C0-AA5E-81A020E1ED4C}" type="pres">
      <dgm:prSet presAssocID="{D04C58D8-BF00-4867-B355-EA653B408629}" presName="parentText" presStyleLbl="node1" presStyleIdx="3" presStyleCnt="4">
        <dgm:presLayoutVars>
          <dgm:chMax val="0"/>
          <dgm:bulletEnabled val="1"/>
        </dgm:presLayoutVars>
      </dgm:prSet>
      <dgm:spPr>
        <a:solidFill>
          <a:schemeClr val="tx2"/>
        </a:solidFill>
      </dgm:spPr>
    </dgm:pt>
    <dgm:pt modelId="{EEBAAA43-F281-4F52-AB00-9C16FF3C8917}" type="pres">
      <dgm:prSet presAssocID="{D04C58D8-BF00-4867-B355-EA653B408629}" presName="negativeSpace" presStyleCnt="0"/>
      <dgm:spPr/>
    </dgm:pt>
    <dgm:pt modelId="{4AA49D05-A24A-4BEB-B9FA-57723E94EC57}" type="pres">
      <dgm:prSet presAssocID="{D04C58D8-BF00-4867-B355-EA653B4086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FC0018-8C56-40A1-B8C1-9AA130A930D4}" type="presOf" srcId="{822CCD05-A1D5-4348-BEDE-8897DFBB38D7}" destId="{A32D75AF-2AA6-4702-8CE7-176AFD37FDA7}" srcOrd="0" destOrd="0" presId="urn:microsoft.com/office/officeart/2005/8/layout/list1"/>
    <dgm:cxn modelId="{AF17DD18-8161-4A28-AB0D-67EA5CCF8D69}" type="presOf" srcId="{E4B222DF-371F-460C-99F2-C736F2326791}" destId="{350C77B6-9BDD-4039-9A65-92A004315993}" srcOrd="1" destOrd="0" presId="urn:microsoft.com/office/officeart/2005/8/layout/list1"/>
    <dgm:cxn modelId="{DE198D35-32B6-43D1-A9C0-1E42BD40C3EC}" type="presOf" srcId="{23E21521-2AE1-4874-8F09-CFCAA109E5F3}" destId="{DC9BE8F3-ABE1-4B26-8A55-4713598ADBDD}" srcOrd="0" destOrd="0" presId="urn:microsoft.com/office/officeart/2005/8/layout/list1"/>
    <dgm:cxn modelId="{75167F37-9F1F-42B9-80D0-81BDBBCB27E7}" type="presOf" srcId="{E4B222DF-371F-460C-99F2-C736F2326791}" destId="{F8B8391B-EBB0-4EC7-AFC7-7CBF641E6994}" srcOrd="0" destOrd="0" presId="urn:microsoft.com/office/officeart/2005/8/layout/list1"/>
    <dgm:cxn modelId="{914A0669-F6ED-44EC-BF78-E21EFEB71C4F}" type="presOf" srcId="{D04C58D8-BF00-4867-B355-EA653B408629}" destId="{37C759C2-01B5-47C0-AA5E-81A020E1ED4C}" srcOrd="1" destOrd="0" presId="urn:microsoft.com/office/officeart/2005/8/layout/list1"/>
    <dgm:cxn modelId="{80CD146E-AB11-4A35-AF34-68967DA8BED9}" type="presOf" srcId="{07C089CD-77EB-4856-8F67-52E30A0360D7}" destId="{058B4848-AFB6-4582-8C0D-918770D17BEB}" srcOrd="0" destOrd="0" presId="urn:microsoft.com/office/officeart/2005/8/layout/list1"/>
    <dgm:cxn modelId="{43A9E2AC-A04D-4296-98B3-12401F5DD07B}" type="presOf" srcId="{D04C58D8-BF00-4867-B355-EA653B408629}" destId="{AA8E3636-940F-488E-83F8-8E96257C6063}" srcOrd="0" destOrd="0" presId="urn:microsoft.com/office/officeart/2005/8/layout/list1"/>
    <dgm:cxn modelId="{C88C27AF-934E-48B9-B868-71CED6A0867B}" srcId="{23E21521-2AE1-4874-8F09-CFCAA109E5F3}" destId="{07C089CD-77EB-4856-8F67-52E30A0360D7}" srcOrd="1" destOrd="0" parTransId="{4314FDC4-5F3D-435E-A65F-290516E19256}" sibTransId="{1A30991C-DBD3-4C8D-9F06-6A52B809601C}"/>
    <dgm:cxn modelId="{652DA2B9-F3D5-4D50-826A-58FC038712A4}" type="presOf" srcId="{822CCD05-A1D5-4348-BEDE-8897DFBB38D7}" destId="{EE2D2B25-1DC8-4377-ABA0-4237F58E69B6}" srcOrd="1" destOrd="0" presId="urn:microsoft.com/office/officeart/2005/8/layout/list1"/>
    <dgm:cxn modelId="{90BC2DC1-06CB-4E34-8C6F-741B3D8F2D2B}" type="presOf" srcId="{07C089CD-77EB-4856-8F67-52E30A0360D7}" destId="{3C2532EB-BC26-451C-913B-A6827FCC168B}" srcOrd="1" destOrd="0" presId="urn:microsoft.com/office/officeart/2005/8/layout/list1"/>
    <dgm:cxn modelId="{45824DD4-A56B-44BD-BAE7-E0BF9945A378}" srcId="{23E21521-2AE1-4874-8F09-CFCAA109E5F3}" destId="{822CCD05-A1D5-4348-BEDE-8897DFBB38D7}" srcOrd="0" destOrd="0" parTransId="{42787D1A-2F6B-49AB-88E9-5E94181B22AC}" sibTransId="{CAEECA24-0805-40CC-B6A5-787918DB24E9}"/>
    <dgm:cxn modelId="{6B16CED8-C913-40E1-AFB4-39FCFAE18984}" srcId="{23E21521-2AE1-4874-8F09-CFCAA109E5F3}" destId="{E4B222DF-371F-460C-99F2-C736F2326791}" srcOrd="2" destOrd="0" parTransId="{51662B8E-2A07-4D06-9D25-1A601A60AB24}" sibTransId="{79251E65-808D-4CB8-9A0B-F6E0683A53E7}"/>
    <dgm:cxn modelId="{BBBF35FB-2F7C-4A9F-ABF1-96999F34D848}" srcId="{23E21521-2AE1-4874-8F09-CFCAA109E5F3}" destId="{D04C58D8-BF00-4867-B355-EA653B408629}" srcOrd="3" destOrd="0" parTransId="{FE18F809-132D-4208-9177-A02FAAD79ADA}" sibTransId="{8C0E6D41-E67C-4EB8-ACB0-CF87781DE9D5}"/>
    <dgm:cxn modelId="{4559E539-C4DD-4BA3-8C63-CE510A96B5DE}" type="presParOf" srcId="{DC9BE8F3-ABE1-4B26-8A55-4713598ADBDD}" destId="{4FE52A3E-B7DE-4D9B-87DB-A057306B6C92}" srcOrd="0" destOrd="0" presId="urn:microsoft.com/office/officeart/2005/8/layout/list1"/>
    <dgm:cxn modelId="{3030665C-AD8E-4513-A1E9-772B63F03E2E}" type="presParOf" srcId="{4FE52A3E-B7DE-4D9B-87DB-A057306B6C92}" destId="{A32D75AF-2AA6-4702-8CE7-176AFD37FDA7}" srcOrd="0" destOrd="0" presId="urn:microsoft.com/office/officeart/2005/8/layout/list1"/>
    <dgm:cxn modelId="{3FDD36AA-091A-4AD5-8F89-B475746D9E86}" type="presParOf" srcId="{4FE52A3E-B7DE-4D9B-87DB-A057306B6C92}" destId="{EE2D2B25-1DC8-4377-ABA0-4237F58E69B6}" srcOrd="1" destOrd="0" presId="urn:microsoft.com/office/officeart/2005/8/layout/list1"/>
    <dgm:cxn modelId="{74052AB9-A85F-47F5-859D-D7438112C28E}" type="presParOf" srcId="{DC9BE8F3-ABE1-4B26-8A55-4713598ADBDD}" destId="{BFAB83D8-F42C-46FA-9FD8-24860D4A3D5B}" srcOrd="1" destOrd="0" presId="urn:microsoft.com/office/officeart/2005/8/layout/list1"/>
    <dgm:cxn modelId="{036F1FBD-34C2-4A06-B17C-5B313740E0BD}" type="presParOf" srcId="{DC9BE8F3-ABE1-4B26-8A55-4713598ADBDD}" destId="{9ACFE178-3DF5-4725-A39E-C563462D6130}" srcOrd="2" destOrd="0" presId="urn:microsoft.com/office/officeart/2005/8/layout/list1"/>
    <dgm:cxn modelId="{735C81AB-7CF0-41DD-B2CB-6E74D6C71C94}" type="presParOf" srcId="{DC9BE8F3-ABE1-4B26-8A55-4713598ADBDD}" destId="{ADB70CC6-C606-4C25-9BE9-90AA77A770DA}" srcOrd="3" destOrd="0" presId="urn:microsoft.com/office/officeart/2005/8/layout/list1"/>
    <dgm:cxn modelId="{049E9967-3435-4D6A-B15F-FC8A58231EEA}" type="presParOf" srcId="{DC9BE8F3-ABE1-4B26-8A55-4713598ADBDD}" destId="{7BDC12A6-81E3-4804-B919-7BB783342962}" srcOrd="4" destOrd="0" presId="urn:microsoft.com/office/officeart/2005/8/layout/list1"/>
    <dgm:cxn modelId="{FAC73772-F3FD-4BE0-9002-19DF5DC4515E}" type="presParOf" srcId="{7BDC12A6-81E3-4804-B919-7BB783342962}" destId="{058B4848-AFB6-4582-8C0D-918770D17BEB}" srcOrd="0" destOrd="0" presId="urn:microsoft.com/office/officeart/2005/8/layout/list1"/>
    <dgm:cxn modelId="{4ED8F326-36EA-4ABF-8661-34D955D75209}" type="presParOf" srcId="{7BDC12A6-81E3-4804-B919-7BB783342962}" destId="{3C2532EB-BC26-451C-913B-A6827FCC168B}" srcOrd="1" destOrd="0" presId="urn:microsoft.com/office/officeart/2005/8/layout/list1"/>
    <dgm:cxn modelId="{4FBC64BC-7EF2-4D14-9C9F-22DB354BB7E4}" type="presParOf" srcId="{DC9BE8F3-ABE1-4B26-8A55-4713598ADBDD}" destId="{3741D951-E9AD-48F7-817C-FF775C7B5E95}" srcOrd="5" destOrd="0" presId="urn:microsoft.com/office/officeart/2005/8/layout/list1"/>
    <dgm:cxn modelId="{DE191729-30DB-43F8-B51D-CEEBD5581E41}" type="presParOf" srcId="{DC9BE8F3-ABE1-4B26-8A55-4713598ADBDD}" destId="{CED39E0D-2512-49F9-BA19-E275C076CA5F}" srcOrd="6" destOrd="0" presId="urn:microsoft.com/office/officeart/2005/8/layout/list1"/>
    <dgm:cxn modelId="{E87F1FAA-9693-481E-9AD3-AC5FF8C459A2}" type="presParOf" srcId="{DC9BE8F3-ABE1-4B26-8A55-4713598ADBDD}" destId="{1635CD4B-D0A2-4277-B49C-0290222431BA}" srcOrd="7" destOrd="0" presId="urn:microsoft.com/office/officeart/2005/8/layout/list1"/>
    <dgm:cxn modelId="{50F30FEA-2A90-429F-A6D6-E8A1D41A0104}" type="presParOf" srcId="{DC9BE8F3-ABE1-4B26-8A55-4713598ADBDD}" destId="{F8ED3D34-EDF4-408C-A858-8E19222B6CD1}" srcOrd="8" destOrd="0" presId="urn:microsoft.com/office/officeart/2005/8/layout/list1"/>
    <dgm:cxn modelId="{1B05EB7C-01DE-4DD4-9B73-59E2333A538D}" type="presParOf" srcId="{F8ED3D34-EDF4-408C-A858-8E19222B6CD1}" destId="{F8B8391B-EBB0-4EC7-AFC7-7CBF641E6994}" srcOrd="0" destOrd="0" presId="urn:microsoft.com/office/officeart/2005/8/layout/list1"/>
    <dgm:cxn modelId="{7BA822D1-AF11-4B80-B42F-7D7E77D9E5BD}" type="presParOf" srcId="{F8ED3D34-EDF4-408C-A858-8E19222B6CD1}" destId="{350C77B6-9BDD-4039-9A65-92A004315993}" srcOrd="1" destOrd="0" presId="urn:microsoft.com/office/officeart/2005/8/layout/list1"/>
    <dgm:cxn modelId="{418DFFC2-94B5-464B-B271-3164C90F21F3}" type="presParOf" srcId="{DC9BE8F3-ABE1-4B26-8A55-4713598ADBDD}" destId="{1720601F-F05F-483D-8DCF-B47092AEE52B}" srcOrd="9" destOrd="0" presId="urn:microsoft.com/office/officeart/2005/8/layout/list1"/>
    <dgm:cxn modelId="{EBBFF9C7-E0F7-4A35-94DD-8085F55F88F2}" type="presParOf" srcId="{DC9BE8F3-ABE1-4B26-8A55-4713598ADBDD}" destId="{EF2A2EE5-04EA-4BA9-ADA0-E8898092EA40}" srcOrd="10" destOrd="0" presId="urn:microsoft.com/office/officeart/2005/8/layout/list1"/>
    <dgm:cxn modelId="{104300B8-E37F-4F80-8C4F-53D3256248AA}" type="presParOf" srcId="{DC9BE8F3-ABE1-4B26-8A55-4713598ADBDD}" destId="{35C34C59-162A-4B65-88C7-A7720DF2BA19}" srcOrd="11" destOrd="0" presId="urn:microsoft.com/office/officeart/2005/8/layout/list1"/>
    <dgm:cxn modelId="{44C543B4-E284-41D5-B213-8C636245EFDE}" type="presParOf" srcId="{DC9BE8F3-ABE1-4B26-8A55-4713598ADBDD}" destId="{7829EDC8-21A3-42D7-ADA6-40ED65996E73}" srcOrd="12" destOrd="0" presId="urn:microsoft.com/office/officeart/2005/8/layout/list1"/>
    <dgm:cxn modelId="{14A2CC2C-CD3A-4D31-A445-F5C26306E0F3}" type="presParOf" srcId="{7829EDC8-21A3-42D7-ADA6-40ED65996E73}" destId="{AA8E3636-940F-488E-83F8-8E96257C6063}" srcOrd="0" destOrd="0" presId="urn:microsoft.com/office/officeart/2005/8/layout/list1"/>
    <dgm:cxn modelId="{97EAF956-DB88-4BD6-BE26-53FA47F87E7E}" type="presParOf" srcId="{7829EDC8-21A3-42D7-ADA6-40ED65996E73}" destId="{37C759C2-01B5-47C0-AA5E-81A020E1ED4C}" srcOrd="1" destOrd="0" presId="urn:microsoft.com/office/officeart/2005/8/layout/list1"/>
    <dgm:cxn modelId="{4F012D73-6B95-4D32-8CB6-4D0B58048E57}" type="presParOf" srcId="{DC9BE8F3-ABE1-4B26-8A55-4713598ADBDD}" destId="{EEBAAA43-F281-4F52-AB00-9C16FF3C8917}" srcOrd="13" destOrd="0" presId="urn:microsoft.com/office/officeart/2005/8/layout/list1"/>
    <dgm:cxn modelId="{FCCBBFE6-45B7-44B6-9D9F-0376B432D9C5}" type="presParOf" srcId="{DC9BE8F3-ABE1-4B26-8A55-4713598ADBDD}" destId="{4AA49D05-A24A-4BEB-B9FA-57723E94E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E178-3DF5-4725-A39E-C563462D6130}">
      <dsp:nvSpPr>
        <dsp:cNvPr id="0" name=""/>
        <dsp:cNvSpPr/>
      </dsp:nvSpPr>
      <dsp:spPr>
        <a:xfrm>
          <a:off x="0" y="30747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2B25-1DC8-4377-ABA0-4237F58E69B6}">
      <dsp:nvSpPr>
        <dsp:cNvPr id="0" name=""/>
        <dsp:cNvSpPr/>
      </dsp:nvSpPr>
      <dsp:spPr>
        <a:xfrm>
          <a:off x="205740" y="5655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Java</a:t>
          </a:r>
        </a:p>
      </dsp:txBody>
      <dsp:txXfrm>
        <a:off x="230238" y="81050"/>
        <a:ext cx="2831364" cy="452844"/>
      </dsp:txXfrm>
    </dsp:sp>
    <dsp:sp modelId="{CED39E0D-2512-49F9-BA19-E275C076CA5F}">
      <dsp:nvSpPr>
        <dsp:cNvPr id="0" name=""/>
        <dsp:cNvSpPr/>
      </dsp:nvSpPr>
      <dsp:spPr>
        <a:xfrm>
          <a:off x="0" y="107859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532EB-BC26-451C-913B-A6827FCC168B}">
      <dsp:nvSpPr>
        <dsp:cNvPr id="0" name=""/>
        <dsp:cNvSpPr/>
      </dsp:nvSpPr>
      <dsp:spPr>
        <a:xfrm>
          <a:off x="205740" y="82767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SGBD MySQL</a:t>
          </a:r>
        </a:p>
      </dsp:txBody>
      <dsp:txXfrm>
        <a:off x="230238" y="852170"/>
        <a:ext cx="2831364" cy="452844"/>
      </dsp:txXfrm>
    </dsp:sp>
    <dsp:sp modelId="{EF2A2EE5-04EA-4BA9-ADA0-E8898092EA40}">
      <dsp:nvSpPr>
        <dsp:cNvPr id="0" name=""/>
        <dsp:cNvSpPr/>
      </dsp:nvSpPr>
      <dsp:spPr>
        <a:xfrm>
          <a:off x="0" y="184971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C77B6-9BDD-4039-9A65-92A004315993}">
      <dsp:nvSpPr>
        <dsp:cNvPr id="0" name=""/>
        <dsp:cNvSpPr/>
      </dsp:nvSpPr>
      <dsp:spPr>
        <a:xfrm>
          <a:off x="205740" y="159879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err="1"/>
            <a:t>Aiven</a:t>
          </a:r>
          <a:endParaRPr lang="pt-BR" sz="3200" kern="1200"/>
        </a:p>
      </dsp:txBody>
      <dsp:txXfrm>
        <a:off x="230238" y="1623290"/>
        <a:ext cx="2831364" cy="452844"/>
      </dsp:txXfrm>
    </dsp:sp>
    <dsp:sp modelId="{4AA49D05-A24A-4BEB-B9FA-57723E94EC57}">
      <dsp:nvSpPr>
        <dsp:cNvPr id="0" name=""/>
        <dsp:cNvSpPr/>
      </dsp:nvSpPr>
      <dsp:spPr>
        <a:xfrm>
          <a:off x="0" y="2620832"/>
          <a:ext cx="41148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759C2-01B5-47C0-AA5E-81A020E1ED4C}">
      <dsp:nvSpPr>
        <dsp:cNvPr id="0" name=""/>
        <dsp:cNvSpPr/>
      </dsp:nvSpPr>
      <dsp:spPr>
        <a:xfrm>
          <a:off x="205740" y="2369912"/>
          <a:ext cx="2880360" cy="50184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err="1">
              <a:latin typeface="Calibri"/>
            </a:rPr>
            <a:t>Procreate</a:t>
          </a:r>
          <a:endParaRPr lang="pt-BR" sz="3200" kern="1200" err="1"/>
        </a:p>
      </dsp:txBody>
      <dsp:txXfrm>
        <a:off x="230238" y="2394410"/>
        <a:ext cx="2831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5741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12" y="320611"/>
            <a:ext cx="120173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328" y="1895982"/>
            <a:ext cx="11282680" cy="352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E549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90"/>
              <a:t>Projeto</a:t>
            </a:r>
            <a:r>
              <a:rPr spc="10"/>
              <a:t> </a:t>
            </a:r>
            <a:r>
              <a:rPr spc="-80"/>
              <a:t>Integrador</a:t>
            </a:r>
            <a:r>
              <a:rPr spc="30"/>
              <a:t> </a:t>
            </a:r>
            <a:r>
              <a:rPr spc="-60"/>
              <a:t>-</a:t>
            </a:r>
            <a:r>
              <a:t> </a:t>
            </a:r>
            <a:r>
              <a:rPr spc="-85"/>
              <a:t>Front</a:t>
            </a:r>
            <a:r>
              <a:rPr spc="20"/>
              <a:t> </a:t>
            </a:r>
            <a:r>
              <a:rPr spc="-130"/>
              <a:t>End</a:t>
            </a:r>
            <a:r>
              <a:rPr spc="5"/>
              <a:t> </a:t>
            </a:r>
            <a:r>
              <a:rPr spc="-60"/>
              <a:t>-</a:t>
            </a:r>
            <a:r>
              <a:t> </a:t>
            </a:r>
            <a:r>
              <a:rPr spc="-114"/>
              <a:t>Prof.</a:t>
            </a:r>
            <a:r>
              <a:rPr spc="5"/>
              <a:t> </a:t>
            </a:r>
            <a:r>
              <a:rPr spc="-85"/>
              <a:t>Antonio</a:t>
            </a:r>
            <a:r>
              <a:rPr spc="-15"/>
              <a:t> </a:t>
            </a:r>
            <a:r>
              <a:rPr spc="-130"/>
              <a:t>Guardado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7998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8F7144E8-36AA-4CF1-B18F-4C998F11B8E6}"/>
              </a:ext>
            </a:extLst>
          </p:cNvPr>
          <p:cNvSpPr/>
          <p:nvPr/>
        </p:nvSpPr>
        <p:spPr>
          <a:xfrm>
            <a:off x="1828800" y="3434686"/>
            <a:ext cx="5344236" cy="2057400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Breno Augusto Oliveira Gandolfo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24.01496-6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Felipe Duarte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24.00335-2 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Leonardo Tedeschi Belo 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24.00262-3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kern="0">
              <a:solidFill>
                <a:prstClr val="white"/>
              </a:solidFill>
              <a:latin typeface="Calibri" panose="020F0502020204030204"/>
              <a:cs typeface="Calibri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Leticia de Carvalho Silva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24.00141-4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Lyssa</a:t>
            </a: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Okawa</a:t>
            </a: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Perini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24.01193-3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pt-B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Vitor Porto </a:t>
            </a:r>
            <a:r>
              <a:rPr kumimoji="0" lang="pt-BR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Vicenzi</a:t>
            </a:r>
            <a:r>
              <a:rPr kumimoji="0" lang="pt-BR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 | 24.00431-6 </a:t>
            </a:r>
            <a:r>
              <a:rPr lang="pt-BR" kern="0">
                <a:solidFill>
                  <a:prstClr val="white"/>
                </a:solidFill>
                <a:latin typeface="Calibri" panose="020F0502020204030204"/>
              </a:rPr>
              <a:t> </a:t>
            </a:r>
            <a:endParaRPr lang="pt-BR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40224E2B-0B81-4735-968C-4EB5D382A94A}"/>
              </a:ext>
            </a:extLst>
          </p:cNvPr>
          <p:cNvSpPr/>
          <p:nvPr/>
        </p:nvSpPr>
        <p:spPr>
          <a:xfrm>
            <a:off x="1828800" y="441767"/>
            <a:ext cx="1451610" cy="625033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TTI105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1BD897-B763-46EB-9EED-C8987C1680DE}"/>
              </a:ext>
            </a:extLst>
          </p:cNvPr>
          <p:cNvSpPr txBox="1"/>
          <p:nvPr/>
        </p:nvSpPr>
        <p:spPr>
          <a:xfrm>
            <a:off x="1613203" y="2052176"/>
            <a:ext cx="89655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</a:rPr>
              <a:t>Jogo: “As Aventuras de </a:t>
            </a:r>
            <a:r>
              <a:rPr lang="pt-BR" sz="4400" b="1" err="1">
                <a:solidFill>
                  <a:schemeClr val="bg1"/>
                </a:solidFill>
              </a:rPr>
              <a:t>Brolli</a:t>
            </a:r>
            <a:r>
              <a:rPr lang="pt-BR" sz="4400" b="1">
                <a:solidFill>
                  <a:schemeClr val="bg1"/>
                </a:solidFill>
              </a:rPr>
              <a:t>”</a:t>
            </a:r>
            <a:endParaRPr lang="pt-BR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F441472-3600-4C51-941A-F16D6142DD53}"/>
              </a:ext>
            </a:extLst>
          </p:cNvPr>
          <p:cNvSpPr txBox="1"/>
          <p:nvPr/>
        </p:nvSpPr>
        <p:spPr>
          <a:xfrm>
            <a:off x="353668" y="6096406"/>
            <a:ext cx="4065931" cy="45148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Coordenação: </a:t>
            </a:r>
            <a:r>
              <a:rPr sz="1400" spc="-30">
                <a:solidFill>
                  <a:srgbClr val="FFFFFF"/>
                </a:solidFill>
                <a:latin typeface="Arial Nova"/>
                <a:cs typeface="Carlito"/>
              </a:rPr>
              <a:t>Prof. </a:t>
            </a:r>
            <a:r>
              <a:rPr sz="1400" spc="-55">
                <a:solidFill>
                  <a:srgbClr val="FFFFFF"/>
                </a:solidFill>
                <a:latin typeface="Arial Nova"/>
                <a:cs typeface="Carlito"/>
              </a:rPr>
              <a:t>Dr.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Angelo Sebastião</a:t>
            </a:r>
            <a:r>
              <a:rPr sz="1400" spc="200">
                <a:solidFill>
                  <a:srgbClr val="FFFFFF"/>
                </a:solidFill>
                <a:latin typeface="Arial Nova"/>
                <a:cs typeface="Carlito"/>
              </a:rPr>
              <a:t>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Zanini</a:t>
            </a:r>
            <a:endParaRPr lang="pt-BR" sz="1400">
              <a:latin typeface="Arial Nova"/>
              <a:cs typeface="Carlito"/>
            </a:endParaRPr>
          </a:p>
          <a:p>
            <a:pPr marL="1042670">
              <a:lnSpc>
                <a:spcPct val="100000"/>
              </a:lnSpc>
            </a:pPr>
            <a:r>
              <a:rPr sz="1400" spc="-25">
                <a:solidFill>
                  <a:srgbClr val="FFFFFF"/>
                </a:solidFill>
                <a:latin typeface="Arial Nova"/>
                <a:cs typeface="Carlito"/>
              </a:rPr>
              <a:t>Prof.ª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Dra.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Ana </a:t>
            </a:r>
            <a:r>
              <a:rPr sz="1400" spc="-15">
                <a:solidFill>
                  <a:srgbClr val="FFFFFF"/>
                </a:solidFill>
                <a:latin typeface="Arial Nova"/>
                <a:cs typeface="Carlito"/>
              </a:rPr>
              <a:t>Paula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Gonçalves</a:t>
            </a:r>
            <a:r>
              <a:rPr sz="1400" spc="110">
                <a:solidFill>
                  <a:srgbClr val="FFFFFF"/>
                </a:solidFill>
                <a:latin typeface="Arial Nova"/>
                <a:cs typeface="Carlito"/>
              </a:rPr>
              <a:t> </a:t>
            </a:r>
            <a:r>
              <a:rPr sz="1400" spc="-10">
                <a:solidFill>
                  <a:srgbClr val="FFFFFF"/>
                </a:solidFill>
                <a:latin typeface="Arial Nova"/>
                <a:cs typeface="Carlito"/>
              </a:rPr>
              <a:t>Serra</a:t>
            </a:r>
            <a:endParaRPr sz="1400">
              <a:latin typeface="Arial Nova"/>
              <a:cs typeface="Carlito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E6E8D73D-72F4-B6D4-65CA-91FCCA936DCF}"/>
              </a:ext>
            </a:extLst>
          </p:cNvPr>
          <p:cNvSpPr/>
          <p:nvPr/>
        </p:nvSpPr>
        <p:spPr>
          <a:xfrm>
            <a:off x="7485797" y="441767"/>
            <a:ext cx="3272449" cy="625033"/>
          </a:xfrm>
          <a:prstGeom prst="roundRect">
            <a:avLst/>
          </a:prstGeom>
          <a:solidFill>
            <a:srgbClr val="9FBD3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1732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Parceiro: Piaget</a:t>
            </a:r>
            <a:endParaRPr kumimoji="0" lang="pt-BR" sz="2000" i="0" u="none" strike="noStrike" kern="0" cap="none" spc="0" normalizeH="0" baseline="0" noProof="0">
              <a:ln>
                <a:noFill/>
              </a:ln>
              <a:solidFill>
                <a:srgbClr val="17327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21" y="412029"/>
            <a:ext cx="11239356" cy="6033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812B607D-2310-280C-EB78-1C90289C9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595" y="278765"/>
            <a:ext cx="1091120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dirty="0">
                <a:solidFill>
                  <a:srgbClr val="92D050"/>
                </a:solidFill>
                <a:latin typeface="Calibri"/>
                <a:cs typeface="Calibri Light"/>
              </a:rPr>
              <a:t>Introdução do jogo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>
                <a:latin typeface="Arial Nova"/>
              </a:rPr>
              <a:t>Projeto</a:t>
            </a:r>
            <a:r>
              <a:rPr lang="pt-BR" spc="10">
                <a:latin typeface="Arial Nova"/>
              </a:rPr>
              <a:t> </a:t>
            </a:r>
            <a:r>
              <a:rPr lang="pt-BR" spc="-80">
                <a:latin typeface="Arial Nova"/>
              </a:rPr>
              <a:t>Integrador Interdisciplinar</a:t>
            </a:r>
            <a:r>
              <a:rPr lang="pt-BR" spc="30">
                <a:latin typeface="Arial Nova"/>
              </a:rPr>
              <a:t> </a:t>
            </a:r>
            <a:r>
              <a:rPr lang="pt-BR" spc="-60">
                <a:latin typeface="Arial Nova"/>
              </a:rPr>
              <a:t>– SIN204</a:t>
            </a:r>
            <a:endParaRPr lang="pt-BR" spc="-130">
              <a:latin typeface="Arial Nova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03055-4ED3-4DB6-903E-B3A96CD78C86}"/>
              </a:ext>
            </a:extLst>
          </p:cNvPr>
          <p:cNvSpPr txBox="1">
            <a:spLocks/>
          </p:cNvSpPr>
          <p:nvPr/>
        </p:nvSpPr>
        <p:spPr>
          <a:xfrm>
            <a:off x="807839" y="2037850"/>
            <a:ext cx="10622161" cy="3448549"/>
          </a:xfrm>
          <a:prstGeom prst="rect">
            <a:avLst/>
          </a:prstGeom>
        </p:spPr>
        <p:txBody>
          <a:bodyPr lIns="0" tIns="0" rIns="0" bIns="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pt-BR" sz="280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D92EC3-7B49-AAAA-15FB-66AB74AD2CE8}"/>
              </a:ext>
            </a:extLst>
          </p:cNvPr>
          <p:cNvSpPr txBox="1"/>
          <p:nvPr/>
        </p:nvSpPr>
        <p:spPr>
          <a:xfrm>
            <a:off x="442595" y="2061070"/>
            <a:ext cx="9444355" cy="32571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 </a:t>
            </a:r>
            <a:r>
              <a:rPr lang="pt-BR" sz="2800" b="1" i="0" dirty="0">
                <a:solidFill>
                  <a:srgbClr val="173275"/>
                </a:solidFill>
                <a:effectLst/>
                <a:latin typeface="Calibri"/>
                <a:ea typeface="Calibri Light"/>
                <a:cs typeface="Calibri Light"/>
              </a:rPr>
              <a:t>Parceria</a:t>
            </a:r>
            <a:r>
              <a:rPr lang="pt-BR" sz="2800" b="1" dirty="0">
                <a:solidFill>
                  <a:srgbClr val="173275"/>
                </a:solidFill>
                <a:latin typeface="Calibri"/>
                <a:ea typeface="Calibri Light"/>
                <a:cs typeface="Calibri Light"/>
              </a:rPr>
              <a:t>: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 escola </a:t>
            </a:r>
            <a:r>
              <a:rPr lang="pt-BR" sz="2800" i="0" dirty="0">
                <a:effectLst/>
                <a:latin typeface="Calibri"/>
                <a:ea typeface="Calibri Light"/>
                <a:cs typeface="Calibri Light"/>
              </a:rPr>
              <a:t>Piaget;</a:t>
            </a:r>
            <a:endParaRPr lang="pt-BR" sz="2800" dirty="0">
              <a:cs typeface="Calibri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/>
                <a:ea typeface="Calibri Light"/>
                <a:cs typeface="Calibri Light"/>
              </a:rPr>
              <a:t> </a:t>
            </a:r>
            <a:r>
              <a:rPr lang="pt-BR" sz="2800" b="1" dirty="0">
                <a:solidFill>
                  <a:srgbClr val="173275"/>
                </a:solidFill>
                <a:latin typeface="Calibri"/>
                <a:ea typeface="Calibri Light"/>
                <a:cs typeface="Calibri Light"/>
              </a:rPr>
              <a:t>Finalidade: 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educação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 sobre o processo de digestão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 alimentar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;</a:t>
            </a:r>
            <a:endParaRPr lang="pt-BR" sz="2800" dirty="0">
              <a:cs typeface="Calibri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 </a:t>
            </a:r>
            <a:r>
              <a:rPr lang="pt-BR" sz="2800" b="1" i="0" dirty="0">
                <a:solidFill>
                  <a:srgbClr val="173275"/>
                </a:solidFill>
                <a:effectLst/>
                <a:latin typeface="Calibri"/>
                <a:ea typeface="Calibri Light"/>
                <a:cs typeface="Calibri Light"/>
              </a:rPr>
              <a:t>Linguagem de programação</a:t>
            </a:r>
            <a:r>
              <a:rPr lang="pt-BR" sz="2800" b="1" dirty="0">
                <a:solidFill>
                  <a:srgbClr val="173275"/>
                </a:solidFill>
                <a:latin typeface="Calibri"/>
                <a:ea typeface="Calibri Light"/>
                <a:cs typeface="Calibri Light"/>
              </a:rPr>
              <a:t>: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 </a:t>
            </a:r>
            <a:r>
              <a:rPr lang="pt-BR" sz="2800" i="0" dirty="0">
                <a:effectLst/>
                <a:latin typeface="Calibri"/>
                <a:ea typeface="Calibri Light"/>
                <a:cs typeface="Calibri Light"/>
              </a:rPr>
              <a:t>Java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 </a:t>
            </a:r>
            <a:r>
              <a:rPr lang="pt-BR" sz="2800" b="1" dirty="0">
                <a:solidFill>
                  <a:srgbClr val="173275"/>
                </a:solidFill>
                <a:latin typeface="Calibri"/>
                <a:ea typeface="Calibri Light"/>
                <a:cs typeface="Calibri Light"/>
              </a:rPr>
              <a:t>Interface gráfica: 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NetBeans;</a:t>
            </a:r>
            <a:endParaRPr lang="pt-BR" sz="2800" b="0" i="0" dirty="0">
              <a:effectLst/>
              <a:latin typeface="Calibri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/>
                <a:ea typeface="Calibri Light"/>
                <a:cs typeface="Calibri Light"/>
              </a:rPr>
              <a:t> </a:t>
            </a:r>
            <a:r>
              <a:rPr lang="pt-BR" sz="2800" b="1" dirty="0">
                <a:solidFill>
                  <a:srgbClr val="173275"/>
                </a:solidFill>
                <a:latin typeface="Calibri"/>
                <a:ea typeface="Calibri Light"/>
                <a:cs typeface="Calibri Light"/>
              </a:rPr>
              <a:t>Banco de dados: 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Banco de Dados Relacional com </a:t>
            </a:r>
            <a:r>
              <a:rPr lang="pt-BR" sz="2800" b="1" i="0" dirty="0">
                <a:effectLst/>
                <a:latin typeface="Calibri"/>
                <a:ea typeface="Calibri Light"/>
                <a:cs typeface="Calibri Light"/>
              </a:rPr>
              <a:t>MySQL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.</a:t>
            </a:r>
            <a:endParaRPr lang="pt-BR" sz="2800" i="0" dirty="0">
              <a:effectLst/>
              <a:latin typeface="Calibri"/>
              <a:ea typeface="Calibri Light"/>
              <a:cs typeface="Calibri Light"/>
            </a:endParaRPr>
          </a:p>
        </p:txBody>
      </p:sp>
      <p:pic>
        <p:nvPicPr>
          <p:cNvPr id="7" name="Imagem 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E2BF862-009A-E0AD-A2A1-A03A9721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984" y="2563442"/>
            <a:ext cx="3049831" cy="30678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EB92F80A-B7AD-4F76-C19D-01BC1487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D94EC7-C232-A9C3-5C9E-4B6E85FB07A1}"/>
              </a:ext>
            </a:extLst>
          </p:cNvPr>
          <p:cNvSpPr txBox="1"/>
          <p:nvPr/>
        </p:nvSpPr>
        <p:spPr>
          <a:xfrm>
            <a:off x="442595" y="1828303"/>
            <a:ext cx="6096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 Q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ualidade </a:t>
            </a:r>
            <a:r>
              <a:rPr lang="pt-BR" sz="2800" dirty="0">
                <a:latin typeface="Calibri"/>
                <a:ea typeface="Calibri Light"/>
                <a:cs typeface="Calibri Light"/>
              </a:rPr>
              <a:t>visual;</a:t>
            </a:r>
            <a:endParaRPr lang="pt-BR" sz="2800" b="0" i="0" dirty="0">
              <a:effectLst/>
              <a:latin typeface="Calibri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 J</a:t>
            </a: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ogabilidade fluída;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 Design colorido e atrativo;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 História interativa;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Calibri"/>
                <a:ea typeface="Calibri Light"/>
                <a:cs typeface="Calibri Light"/>
              </a:rPr>
              <a:t> Questões de vestibular.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  <a:ea typeface="Calibri Light"/>
                <a:cs typeface="Calibri Light"/>
              </a:rPr>
              <a:t> Ambiente intuitivo para o aprendizado</a:t>
            </a:r>
            <a:endParaRPr lang="pt-BR" sz="2800" b="0" i="0" dirty="0">
              <a:effectLst/>
              <a:latin typeface="Calibri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Calibri"/>
              <a:ea typeface="Calibri Light"/>
              <a:cs typeface="Calibri Ligh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CE6F415-0C72-EF14-9119-955F91177071}"/>
              </a:ext>
            </a:extLst>
          </p:cNvPr>
          <p:cNvSpPr txBox="1"/>
          <p:nvPr/>
        </p:nvSpPr>
        <p:spPr>
          <a:xfrm>
            <a:off x="442595" y="278765"/>
            <a:ext cx="1091120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dirty="0">
                <a:solidFill>
                  <a:srgbClr val="92D050"/>
                </a:solidFill>
                <a:latin typeface="Calibri"/>
                <a:cs typeface="Calibri Light"/>
              </a:rPr>
              <a:t>Objetivos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96C5EA-D875-5B58-DCBC-85FC5A28A51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 dirty="0">
                <a:latin typeface="Arial Nova"/>
              </a:rPr>
              <a:t>Projeto</a:t>
            </a:r>
            <a:r>
              <a:rPr lang="pt-BR" spc="10" dirty="0">
                <a:latin typeface="Arial Nova"/>
              </a:rPr>
              <a:t> </a:t>
            </a:r>
            <a:r>
              <a:rPr lang="pt-BR" spc="-80" dirty="0">
                <a:latin typeface="Arial Nova"/>
              </a:rPr>
              <a:t>Integrador Interdisciplinar</a:t>
            </a:r>
            <a:r>
              <a:rPr lang="pt-BR" spc="30" dirty="0">
                <a:latin typeface="Arial Nova"/>
              </a:rPr>
              <a:t> </a:t>
            </a:r>
            <a:r>
              <a:rPr lang="pt-BR" spc="-60" dirty="0">
                <a:latin typeface="Arial Nova"/>
              </a:rPr>
              <a:t>– SIN204</a:t>
            </a:r>
            <a:endParaRPr lang="pt-BR" spc="-130" dirty="0">
              <a:latin typeface="Arial Nova"/>
            </a:endParaRPr>
          </a:p>
        </p:txBody>
      </p:sp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16B12E21-5473-0CB7-E91F-A312CEC3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359" y="1933575"/>
            <a:ext cx="3325640" cy="33453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8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7A50CA50-8EF3-5EC4-B44C-680E1D3AFA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2180373"/>
              </p:ext>
            </p:extLst>
          </p:nvPr>
        </p:nvGraphicFramePr>
        <p:xfrm>
          <a:off x="844996" y="1986702"/>
          <a:ext cx="4114800" cy="310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4022D6DC-5E28-9121-F83F-687715971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49" y="3544680"/>
            <a:ext cx="2142324" cy="163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Logotipo, nome da empresa">
            <a:extLst>
              <a:ext uri="{FF2B5EF4-FFF2-40B4-BE49-F238E27FC236}">
                <a16:creationId xmlns:a16="http://schemas.microsoft.com/office/drawing/2014/main" id="{51BD0E7C-7FD0-E156-1687-BFFED62BD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61" y="1948923"/>
            <a:ext cx="2438401" cy="127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" name="Imagem 203" descr="Procreate - YouTube">
            <a:extLst>
              <a:ext uri="{FF2B5EF4-FFF2-40B4-BE49-F238E27FC236}">
                <a16:creationId xmlns:a16="http://schemas.microsoft.com/office/drawing/2014/main" id="{78962D0F-402C-B2D2-8A18-54DBAC052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191" y="3548269"/>
            <a:ext cx="1638853" cy="1638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1A44207F-34CA-0651-DE27-2423F1D86DD8}"/>
              </a:ext>
            </a:extLst>
          </p:cNvPr>
          <p:cNvSpPr txBox="1"/>
          <p:nvPr/>
        </p:nvSpPr>
        <p:spPr>
          <a:xfrm>
            <a:off x="386049" y="5938104"/>
            <a:ext cx="9722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cs typeface="Calibri"/>
              </a:rPr>
              <a:t>Plataforma:</a:t>
            </a:r>
            <a:r>
              <a:rPr lang="pt-BR" sz="2800" dirty="0">
                <a:cs typeface="Calibri"/>
              </a:rPr>
              <a:t> jogo desenvolvido para ser jogado em computador</a:t>
            </a:r>
          </a:p>
        </p:txBody>
      </p:sp>
      <p:pic>
        <p:nvPicPr>
          <p:cNvPr id="326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C25D68E5-6EA2-EF8B-D174-86FAC379B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  <p:sp>
        <p:nvSpPr>
          <p:cNvPr id="328" name="Título 1">
            <a:extLst>
              <a:ext uri="{FF2B5EF4-FFF2-40B4-BE49-F238E27FC236}">
                <a16:creationId xmlns:a16="http://schemas.microsoft.com/office/drawing/2014/main" id="{B1A7C64B-5A03-E79F-9512-F43E32DA07A7}"/>
              </a:ext>
            </a:extLst>
          </p:cNvPr>
          <p:cNvSpPr txBox="1">
            <a:spLocks/>
          </p:cNvSpPr>
          <p:nvPr/>
        </p:nvSpPr>
        <p:spPr>
          <a:xfrm>
            <a:off x="430474" y="304800"/>
            <a:ext cx="3658122" cy="574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BR" b="1" kern="0">
                <a:solidFill>
                  <a:srgbClr val="92D050"/>
                </a:solidFill>
                <a:latin typeface="Calibri"/>
              </a:rPr>
              <a:t>Aspectos técnicos</a:t>
            </a:r>
            <a:endParaRPr lang="pt-BR">
              <a:solidFill>
                <a:srgbClr val="92D050"/>
              </a:solidFill>
            </a:endParaRPr>
          </a:p>
        </p:txBody>
      </p:sp>
      <p:pic>
        <p:nvPicPr>
          <p:cNvPr id="621" name="Imagem 620" descr="Logotipo, nome da empresa&#10;&#10;Descrição gerada automaticamente">
            <a:extLst>
              <a:ext uri="{FF2B5EF4-FFF2-40B4-BE49-F238E27FC236}">
                <a16:creationId xmlns:a16="http://schemas.microsoft.com/office/drawing/2014/main" id="{62837131-BEA6-9ADC-2394-BBCBA2A2460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924" t="18447" r="-5263" b="9610"/>
          <a:stretch/>
        </p:blipFill>
        <p:spPr>
          <a:xfrm>
            <a:off x="6092337" y="1628398"/>
            <a:ext cx="2164014" cy="160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29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9BD3-00FF-5AB5-D4EC-A943C87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4" y="304800"/>
            <a:ext cx="3658122" cy="574675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  <a:latin typeface="Calibri"/>
              </a:rPr>
              <a:t>Sobre 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4CFB7-F88E-090A-0EAB-F4A69DA6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24" y="2284108"/>
            <a:ext cx="6751093" cy="4154984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Objetivo: </a:t>
            </a:r>
            <a:r>
              <a:rPr lang="pt-BR" sz="2800" dirty="0">
                <a:cs typeface="Calibri"/>
              </a:rPr>
              <a:t>guiar o personagem </a:t>
            </a:r>
            <a:r>
              <a:rPr lang="pt-BR" sz="2800" dirty="0" err="1">
                <a:cs typeface="Calibri"/>
              </a:rPr>
              <a:t>Brolli</a:t>
            </a:r>
            <a:r>
              <a:rPr lang="pt-BR" sz="2800" dirty="0">
                <a:cs typeface="Calibri"/>
              </a:rPr>
              <a:t> através </a:t>
            </a:r>
          </a:p>
          <a:p>
            <a:r>
              <a:rPr lang="pt-BR" sz="2800" dirty="0">
                <a:cs typeface="Calibri"/>
              </a:rPr>
              <a:t>do percurso do</a:t>
            </a:r>
            <a:r>
              <a:rPr lang="pt-BR" sz="2800" dirty="0"/>
              <a:t> </a:t>
            </a:r>
            <a:r>
              <a:rPr lang="pt-BR" sz="2800" dirty="0">
                <a:cs typeface="Calibri"/>
              </a:rPr>
              <a:t>sistema digestório.</a:t>
            </a:r>
            <a:endParaRPr lang="pt-BR" sz="2800" dirty="0"/>
          </a:p>
          <a:p>
            <a:endParaRPr lang="pt-BR" sz="2800" dirty="0">
              <a:solidFill>
                <a:srgbClr val="000000"/>
              </a:solidFill>
              <a:cs typeface="Calibri"/>
            </a:endParaRPr>
          </a:p>
          <a:p>
            <a:r>
              <a:rPr lang="pt-BR" sz="2800" b="1" dirty="0">
                <a:solidFill>
                  <a:schemeClr val="tx2"/>
                </a:solidFill>
              </a:rPr>
              <a:t>Personagem principal:</a:t>
            </a:r>
            <a:r>
              <a:rPr lang="pt-BR" sz="2800" dirty="0"/>
              <a:t> </a:t>
            </a:r>
            <a:r>
              <a:rPr lang="pt-BR" sz="2800" dirty="0" err="1"/>
              <a:t>Brolli</a:t>
            </a:r>
            <a:r>
              <a:rPr lang="pt-BR" sz="2800" dirty="0"/>
              <a:t> </a:t>
            </a:r>
            <a:endParaRPr lang="pt-BR" sz="2800" dirty="0">
              <a:cs typeface="Calibri"/>
            </a:endParaRPr>
          </a:p>
          <a:p>
            <a:endParaRPr lang="pt-BR" sz="2800" dirty="0">
              <a:cs typeface="Calibri"/>
            </a:endParaRPr>
          </a:p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Cenário principal:</a:t>
            </a:r>
            <a:r>
              <a:rPr lang="pt-BR" sz="2800" dirty="0">
                <a:cs typeface="Calibri"/>
              </a:rPr>
              <a:t>  corpo humano</a:t>
            </a:r>
          </a:p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Cenários secundários:</a:t>
            </a:r>
            <a:r>
              <a:rPr lang="pt-BR" sz="2800" dirty="0">
                <a:cs typeface="Calibri"/>
              </a:rPr>
              <a:t> banheiro e quintal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30FE0945-DD38-0B6B-DAA7-7F379CFD110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0108320" y="-91675"/>
            <a:ext cx="1931160" cy="191780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EE80AF-730C-1411-03E7-F639D2776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8" t="4401" r="30393" b="8557"/>
          <a:stretch/>
        </p:blipFill>
        <p:spPr>
          <a:xfrm>
            <a:off x="7181567" y="1553424"/>
            <a:ext cx="3411948" cy="42031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63447B6-6A31-DB53-4D5C-D5DDAE4E236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 dirty="0">
                <a:latin typeface="Arial Nova"/>
              </a:rPr>
              <a:t>Projeto</a:t>
            </a:r>
            <a:r>
              <a:rPr lang="pt-BR" spc="10" dirty="0">
                <a:latin typeface="Arial Nova"/>
              </a:rPr>
              <a:t> </a:t>
            </a:r>
            <a:r>
              <a:rPr lang="pt-BR" spc="-80" dirty="0">
                <a:latin typeface="Arial Nova"/>
              </a:rPr>
              <a:t>Integrador Interdisciplinar</a:t>
            </a:r>
            <a:r>
              <a:rPr lang="pt-BR" spc="30" dirty="0">
                <a:latin typeface="Arial Nova"/>
              </a:rPr>
              <a:t> </a:t>
            </a:r>
            <a:r>
              <a:rPr lang="pt-BR" spc="-60" dirty="0">
                <a:latin typeface="Arial Nova"/>
              </a:rPr>
              <a:t>– SIN204</a:t>
            </a:r>
            <a:endParaRPr lang="pt-BR" spc="-13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6172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83F56-3D1E-994F-52E0-1E131858E7C9}"/>
              </a:ext>
            </a:extLst>
          </p:cNvPr>
          <p:cNvSpPr txBox="1"/>
          <p:nvPr/>
        </p:nvSpPr>
        <p:spPr>
          <a:xfrm>
            <a:off x="800100" y="2437537"/>
            <a:ext cx="6191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Formato do jogo:</a:t>
            </a:r>
            <a:r>
              <a:rPr lang="pt-BR" sz="2800" dirty="0">
                <a:cs typeface="Calibri"/>
              </a:rPr>
              <a:t> quiz</a:t>
            </a:r>
          </a:p>
          <a:p>
            <a:endParaRPr lang="pt-BR" sz="2800" dirty="0">
              <a:cs typeface="Calibri"/>
            </a:endParaRPr>
          </a:p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Características do jogo: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Explicações exibidas em todas as fases;</a:t>
            </a:r>
            <a:endParaRPr lang="pt-BR" sz="28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Questões de </a:t>
            </a:r>
            <a:r>
              <a:rPr lang="pt-BR" sz="2800" b="1" dirty="0"/>
              <a:t>vestibulares;</a:t>
            </a:r>
            <a:endParaRPr lang="pt-BR" sz="28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/>
              <a:t>Ranking: </a:t>
            </a:r>
            <a:r>
              <a:rPr lang="pt-BR" sz="2800" dirty="0"/>
              <a:t>por acertos e por tempo.</a:t>
            </a:r>
            <a:endParaRPr lang="pt-BR" sz="2800" dirty="0">
              <a:cs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DFA926-1E1D-0C4F-5A9E-B084637E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4" y="304800"/>
            <a:ext cx="3658122" cy="574675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  <a:latin typeface="Calibri"/>
              </a:rPr>
              <a:t>Sobre o jogo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7843F6-469A-FD57-523C-6078AC557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8" t="4401" r="30393" b="8557"/>
          <a:stretch/>
        </p:blipFill>
        <p:spPr>
          <a:xfrm>
            <a:off x="7181567" y="1553424"/>
            <a:ext cx="3411948" cy="42031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F10AEA78-2A62-35AD-3FF0-F2CB428B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608F5F43-51FF-2EDB-4443-6FEB80C7C1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 dirty="0">
                <a:latin typeface="Arial Nova"/>
              </a:rPr>
              <a:t>Projeto</a:t>
            </a:r>
            <a:r>
              <a:rPr lang="pt-BR" spc="10" dirty="0">
                <a:latin typeface="Arial Nova"/>
              </a:rPr>
              <a:t> </a:t>
            </a:r>
            <a:r>
              <a:rPr lang="pt-BR" spc="-80" dirty="0">
                <a:latin typeface="Arial Nova"/>
              </a:rPr>
              <a:t>Integrador Interdisciplinar</a:t>
            </a:r>
            <a:r>
              <a:rPr lang="pt-BR" spc="30" dirty="0">
                <a:latin typeface="Arial Nova"/>
              </a:rPr>
              <a:t> </a:t>
            </a:r>
            <a:r>
              <a:rPr lang="pt-BR" spc="-60" dirty="0">
                <a:latin typeface="Arial Nova"/>
              </a:rPr>
              <a:t>– SIN204</a:t>
            </a:r>
            <a:endParaRPr lang="pt-BR" spc="-13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56279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9E2869-0497-F784-252B-E4EC93B5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25" y="2413521"/>
            <a:ext cx="6389426" cy="347787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 </a:t>
            </a:r>
            <a:r>
              <a:rPr lang="pt-BR" sz="2800" b="1" dirty="0">
                <a:solidFill>
                  <a:schemeClr val="tx2"/>
                </a:solidFill>
              </a:rPr>
              <a:t>7 fases</a:t>
            </a:r>
            <a:r>
              <a:rPr lang="pt-BR" sz="2800" dirty="0"/>
              <a:t>,</a:t>
            </a:r>
            <a:r>
              <a:rPr lang="pt-BR" sz="2800" b="1" dirty="0"/>
              <a:t> </a:t>
            </a:r>
            <a:r>
              <a:rPr lang="pt-BR" sz="2800" dirty="0"/>
              <a:t>com </a:t>
            </a:r>
            <a:r>
              <a:rPr lang="pt-BR" sz="2800" b="1" dirty="0">
                <a:solidFill>
                  <a:schemeClr val="tx2"/>
                </a:solidFill>
              </a:rPr>
              <a:t>3 perguntas</a:t>
            </a: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800" dirty="0"/>
              <a:t>cada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 </a:t>
            </a:r>
            <a:r>
              <a:rPr lang="pt-BR" sz="2800" b="1" dirty="0">
                <a:solidFill>
                  <a:srgbClr val="C00000"/>
                </a:solidFill>
              </a:rPr>
              <a:t>3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C00000"/>
                </a:solidFill>
              </a:rPr>
              <a:t>fases extras</a:t>
            </a:r>
            <a:r>
              <a:rPr lang="pt-BR" sz="2800" dirty="0"/>
              <a:t>, com </a:t>
            </a:r>
            <a:r>
              <a:rPr lang="pt-BR" sz="2800" b="1" dirty="0">
                <a:solidFill>
                  <a:srgbClr val="C00000"/>
                </a:solidFill>
              </a:rPr>
              <a:t>1 pergunta</a:t>
            </a:r>
            <a:r>
              <a:rPr lang="pt-BR" sz="2800" dirty="0"/>
              <a:t> cada</a:t>
            </a:r>
          </a:p>
          <a:p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 cada erro é exibido uma </a:t>
            </a:r>
            <a:r>
              <a:rPr lang="pt-BR" sz="2800" b="1" dirty="0"/>
              <a:t>história </a:t>
            </a:r>
          </a:p>
          <a:p>
            <a:r>
              <a:rPr lang="pt-BR" sz="2800" b="1" dirty="0"/>
              <a:t>alternativa </a:t>
            </a:r>
            <a:r>
              <a:rPr lang="pt-BR" sz="2800" dirty="0"/>
              <a:t>onde o objetivo não seria </a:t>
            </a:r>
          </a:p>
          <a:p>
            <a:r>
              <a:rPr lang="pt-BR" sz="2800" dirty="0"/>
              <a:t>alcançado.</a:t>
            </a:r>
          </a:p>
          <a:p>
            <a:endParaRPr lang="pt-BR" sz="2000" dirty="0">
              <a:cs typeface="Calibri"/>
            </a:endParaRPr>
          </a:p>
          <a:p>
            <a:endParaRPr lang="pt-BR" sz="2000" dirty="0">
              <a:cs typeface="Calibri"/>
            </a:endParaRPr>
          </a:p>
          <a:p>
            <a:pPr lvl="1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EE9EB47-2E6F-3018-0CE4-7C89B7B87450}"/>
              </a:ext>
            </a:extLst>
          </p:cNvPr>
          <p:cNvSpPr txBox="1">
            <a:spLocks/>
          </p:cNvSpPr>
          <p:nvPr/>
        </p:nvSpPr>
        <p:spPr>
          <a:xfrm>
            <a:off x="430474" y="304800"/>
            <a:ext cx="3658122" cy="574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600" b="0" i="0">
                <a:solidFill>
                  <a:srgbClr val="91C127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>
              <a:spcBef>
                <a:spcPct val="0"/>
              </a:spcBef>
            </a:pPr>
            <a:r>
              <a:rPr lang="pt-BR" b="1" kern="0">
                <a:solidFill>
                  <a:srgbClr val="92D050"/>
                </a:solidFill>
                <a:latin typeface="Calibri"/>
              </a:rPr>
              <a:t>Sobre o jogo</a:t>
            </a:r>
            <a:endParaRPr lang="pt-BR">
              <a:solidFill>
                <a:srgbClr val="92D050"/>
              </a:solidFill>
            </a:endParaRPr>
          </a:p>
        </p:txBody>
      </p:sp>
      <p:pic>
        <p:nvPicPr>
          <p:cNvPr id="14" name="Imagem 13" descr="Diagrama, Mapa&#10;&#10;Descrição gerada automaticamente">
            <a:extLst>
              <a:ext uri="{FF2B5EF4-FFF2-40B4-BE49-F238E27FC236}">
                <a16:creationId xmlns:a16="http://schemas.microsoft.com/office/drawing/2014/main" id="{5ECB87C8-E227-4CF9-FD1F-0459C6B18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3" r="9503" b="391"/>
          <a:stretch/>
        </p:blipFill>
        <p:spPr>
          <a:xfrm>
            <a:off x="6820454" y="1790718"/>
            <a:ext cx="5101678" cy="364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33A14FBD-E5AF-48C3-337A-814FB790BA0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0108320" y="-91675"/>
            <a:ext cx="1931160" cy="1917809"/>
          </a:xfr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20127F-3511-D162-6B6C-8A92E57A3D9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93357" y="6533728"/>
            <a:ext cx="3861435" cy="2043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60"/>
              </a:lnSpc>
            </a:pPr>
            <a:r>
              <a:rPr lang="pt-BR" spc="-90" dirty="0">
                <a:latin typeface="Arial Nova"/>
              </a:rPr>
              <a:t>Projeto</a:t>
            </a:r>
            <a:r>
              <a:rPr lang="pt-BR" spc="10" dirty="0">
                <a:latin typeface="Arial Nova"/>
              </a:rPr>
              <a:t> </a:t>
            </a:r>
            <a:r>
              <a:rPr lang="pt-BR" spc="-80" dirty="0">
                <a:latin typeface="Arial Nova"/>
              </a:rPr>
              <a:t>Integrador Interdisciplinar</a:t>
            </a:r>
            <a:r>
              <a:rPr lang="pt-BR" spc="30" dirty="0">
                <a:latin typeface="Arial Nova"/>
              </a:rPr>
              <a:t> </a:t>
            </a:r>
            <a:r>
              <a:rPr lang="pt-BR" spc="-60" dirty="0">
                <a:latin typeface="Arial Nova"/>
              </a:rPr>
              <a:t>– SIN204</a:t>
            </a:r>
            <a:endParaRPr lang="pt-BR" spc="-13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527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5D0DA5-00B1-76E9-506F-554F40AF4C39}"/>
              </a:ext>
            </a:extLst>
          </p:cNvPr>
          <p:cNvSpPr txBox="1"/>
          <p:nvPr/>
        </p:nvSpPr>
        <p:spPr>
          <a:xfrm>
            <a:off x="2095498" y="1940689"/>
            <a:ext cx="74295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/>
                </a:solidFill>
                <a:cs typeface="Calibri"/>
              </a:rPr>
              <a:t>Fases:  </a:t>
            </a:r>
            <a:r>
              <a:rPr lang="pt-BR" sz="2800" dirty="0">
                <a:cs typeface="Calibri"/>
              </a:rPr>
              <a:t>                                         </a:t>
            </a:r>
            <a:r>
              <a:rPr lang="pt-BR" sz="2800" b="1" dirty="0">
                <a:solidFill>
                  <a:srgbClr val="C00000"/>
                </a:solidFill>
                <a:cs typeface="Calibri"/>
              </a:rPr>
              <a:t>Extras:</a:t>
            </a:r>
            <a:endParaRPr lang="pt-BR" sz="2800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lvl="1"/>
            <a:r>
              <a:rPr lang="pt-BR" sz="2800" dirty="0"/>
              <a:t>1. Boca</a:t>
            </a:r>
          </a:p>
          <a:p>
            <a:pPr lvl="1"/>
            <a:r>
              <a:rPr lang="pt-BR" sz="2800" dirty="0"/>
              <a:t>2. Faringe</a:t>
            </a:r>
          </a:p>
          <a:p>
            <a:pPr lvl="1"/>
            <a:r>
              <a:rPr lang="pt-BR" sz="2800" dirty="0"/>
              <a:t>3. Esôfago</a:t>
            </a:r>
          </a:p>
          <a:p>
            <a:pPr lvl="1"/>
            <a:r>
              <a:rPr lang="pt-BR" sz="2800" dirty="0"/>
              <a:t>4. Estômago</a:t>
            </a:r>
          </a:p>
          <a:p>
            <a:pPr lvl="1"/>
            <a:r>
              <a:rPr lang="pt-BR" sz="2800" dirty="0"/>
              <a:t>5. Intestino delgado</a:t>
            </a:r>
          </a:p>
          <a:p>
            <a:pPr lvl="1"/>
            <a:r>
              <a:rPr lang="pt-BR" sz="2800" dirty="0"/>
              <a:t>6. Intestino grosso</a:t>
            </a:r>
          </a:p>
          <a:p>
            <a:pPr lvl="1"/>
            <a:r>
              <a:rPr lang="pt-BR" sz="2800" dirty="0"/>
              <a:t>7. Reto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982A23-A7A4-0F85-58BC-25E6E4EAFBE1}"/>
              </a:ext>
            </a:extLst>
          </p:cNvPr>
          <p:cNvSpPr txBox="1"/>
          <p:nvPr/>
        </p:nvSpPr>
        <p:spPr>
          <a:xfrm>
            <a:off x="6900081" y="2726977"/>
            <a:ext cx="262491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/>
              <a:t>Vesícula biliar</a:t>
            </a:r>
            <a:endParaRPr lang="pt-B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800" dirty="0"/>
              <a:t>Fígado</a:t>
            </a:r>
            <a:endParaRPr lang="pt-BR" sz="28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2800" dirty="0"/>
              <a:t>Pâncreas</a:t>
            </a:r>
            <a:endParaRPr lang="pt-BR" sz="2800" dirty="0">
              <a:cs typeface="Calibri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5F6A38-06C8-1CCD-0D10-48EF9B91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4" y="304800"/>
            <a:ext cx="3658122" cy="574675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  <a:latin typeface="Calibri"/>
              </a:rPr>
              <a:t>Fases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9A00D-E413-DD7C-D940-C018536A4542}"/>
              </a:ext>
            </a:extLst>
          </p:cNvPr>
          <p:cNvSpPr/>
          <p:nvPr/>
        </p:nvSpPr>
        <p:spPr>
          <a:xfrm>
            <a:off x="1752600" y="1819275"/>
            <a:ext cx="8067675" cy="44005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10" descr="Ícone&#10;&#10;Descrição gerada automaticamente">
            <a:extLst>
              <a:ext uri="{FF2B5EF4-FFF2-40B4-BE49-F238E27FC236}">
                <a16:creationId xmlns:a16="http://schemas.microsoft.com/office/drawing/2014/main" id="{A04AA7E2-B151-8A00-DBDF-EBBF3C95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20" y="-91675"/>
            <a:ext cx="1931160" cy="19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48dd5d-1ce4-4b4e-9f79-3fc57becd1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E84A513903544F8243F6DAF5245D9C" ma:contentTypeVersion="14" ma:contentTypeDescription="Crie um novo documento." ma:contentTypeScope="" ma:versionID="81971a02cbb25170f19199ddecae49d4">
  <xsd:schema xmlns:xsd="http://www.w3.org/2001/XMLSchema" xmlns:xs="http://www.w3.org/2001/XMLSchema" xmlns:p="http://schemas.microsoft.com/office/2006/metadata/properties" xmlns:ns3="9948dd5d-1ce4-4b4e-9f79-3fc57becd10a" xmlns:ns4="a9b245ab-7cf5-48dc-82be-404caebc4be1" targetNamespace="http://schemas.microsoft.com/office/2006/metadata/properties" ma:root="true" ma:fieldsID="65c583d87ac5cc0d0af7691d8968894f" ns3:_="" ns4:_="">
    <xsd:import namespace="9948dd5d-1ce4-4b4e-9f79-3fc57becd10a"/>
    <xsd:import namespace="a9b245ab-7cf5-48dc-82be-404caebc4be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8dd5d-1ce4-4b4e-9f79-3fc57becd10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45ab-7cf5-48dc-82be-404caebc4be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28013B-269B-4883-9185-0D548A88B07A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948dd5d-1ce4-4b4e-9f79-3fc57becd10a"/>
    <ds:schemaRef ds:uri="http://purl.org/dc/elements/1.1/"/>
    <ds:schemaRef ds:uri="http://schemas.microsoft.com/office/infopath/2007/PartnerControls"/>
    <ds:schemaRef ds:uri="a9b245ab-7cf5-48dc-82be-404caebc4be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6B9F7E3-C46C-4E0D-974A-0DDD454E4D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3A4A70-F29F-47F9-877D-D6949C9A2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8dd5d-1ce4-4b4e-9f79-3fc57becd10a"/>
    <ds:schemaRef ds:uri="a9b245ab-7cf5-48dc-82be-404caebc4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Arial Nova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o jogo</vt:lpstr>
      <vt:lpstr>Sobre o jogo</vt:lpstr>
      <vt:lpstr>Apresentação do PowerPoint</vt:lpstr>
      <vt:lpstr>Fases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Hugo Regep Silva</dc:creator>
  <cp:lastModifiedBy>LYSSA</cp:lastModifiedBy>
  <cp:revision>3</cp:revision>
  <dcterms:created xsi:type="dcterms:W3CDTF">2023-08-08T10:49:40Z</dcterms:created>
  <dcterms:modified xsi:type="dcterms:W3CDTF">2024-05-20T13:43:34Z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2023-08-08T00:00:00Z</vt:filetime>
  </property>
  <property fmtid="{D5CDD505-2E9C-101B-9397-08002B2CF9AE}" pid="5" name="ContentTypeId">
    <vt:lpwstr>0x010100CBE84A513903544F8243F6DAF5245D9C</vt:lpwstr>
  </property>
</Properties>
</file>