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svg" ContentType="image/svg+xml"/>
  <Default Extension="tiff" ContentType="image/tiff"/>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6"/>
  </p:notesMasterIdLst>
  <p:sldIdLst>
    <p:sldId id="287" r:id="rId2"/>
    <p:sldId id="307" r:id="rId3"/>
    <p:sldId id="308" r:id="rId4"/>
    <p:sldId id="314" r:id="rId5"/>
    <p:sldId id="315" r:id="rId6"/>
    <p:sldId id="318" r:id="rId7"/>
    <p:sldId id="316" r:id="rId8"/>
    <p:sldId id="317" r:id="rId9"/>
    <p:sldId id="346" r:id="rId10"/>
    <p:sldId id="344" r:id="rId11"/>
    <p:sldId id="321" r:id="rId12"/>
    <p:sldId id="322" r:id="rId13"/>
    <p:sldId id="332" r:id="rId14"/>
    <p:sldId id="328" r:id="rId15"/>
    <p:sldId id="329" r:id="rId16"/>
    <p:sldId id="333" r:id="rId17"/>
    <p:sldId id="335" r:id="rId18"/>
    <p:sldId id="334" r:id="rId19"/>
    <p:sldId id="330" r:id="rId20"/>
    <p:sldId id="340" r:id="rId21"/>
    <p:sldId id="341" r:id="rId22"/>
    <p:sldId id="342" r:id="rId23"/>
    <p:sldId id="343" r:id="rId24"/>
    <p:sldId id="345" r:id="rId25"/>
  </p:sldIdLst>
  <p:sldSz cx="12192000" cy="6858000"/>
  <p:notesSz cx="7099300" cy="102346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63">
          <p15:clr>
            <a:srgbClr val="A4A3A4"/>
          </p15:clr>
        </p15:guide>
        <p15:guide id="2" pos="257">
          <p15:clr>
            <a:srgbClr val="A4A3A4"/>
          </p15:clr>
        </p15:guide>
        <p15:guide id="3" pos="7423">
          <p15:clr>
            <a:srgbClr val="A4A3A4"/>
          </p15:clr>
        </p15:guide>
        <p15:guide id="4" orient="horz" pos="420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CC00CC"/>
    <a:srgbClr val="F2F2F2"/>
    <a:srgbClr val="6C6CC5"/>
    <a:srgbClr val="4545C5"/>
    <a:srgbClr val="1B3656"/>
    <a:srgbClr val="061E37"/>
    <a:srgbClr val="0B233D"/>
    <a:srgbClr val="648DBA"/>
    <a:srgbClr val="BABAB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505E3EF-67EA-436B-97B2-0124C06EBD24}" styleName="中度样式 4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57" autoAdjust="0"/>
    <p:restoredTop sz="95061" autoAdjust="0"/>
  </p:normalViewPr>
  <p:slideViewPr>
    <p:cSldViewPr snapToGrid="0" snapToObjects="1">
      <p:cViewPr varScale="1">
        <p:scale>
          <a:sx n="83" d="100"/>
          <a:sy n="83" d="100"/>
        </p:scale>
        <p:origin x="91" y="571"/>
      </p:cViewPr>
      <p:guideLst>
        <p:guide orient="horz" pos="663"/>
        <p:guide pos="257"/>
        <p:guide pos="7423"/>
        <p:guide orient="horz" pos="420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endParaRPr kumimoji="1" lang="zh-CN" altLang="en-US"/>
          </a:p>
        </p:txBody>
      </p:sp>
      <p:sp>
        <p:nvSpPr>
          <p:cNvPr id="3" name="日期占位符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26DDD1A4-63E9-4C41-BD0C-A6576214358F}" type="datetimeFigureOut">
              <a:rPr kumimoji="1" lang="zh-CN" altLang="en-US" smtClean="0"/>
              <a:t>2024/10/28</a:t>
            </a:fld>
            <a:endParaRPr kumimoji="1" lang="zh-CN" altLang="en-US"/>
          </a:p>
        </p:txBody>
      </p:sp>
      <p:sp>
        <p:nvSpPr>
          <p:cNvPr id="4" name="幻灯片图像占位符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zh-CN" altLang="en-US"/>
          </a:p>
        </p:txBody>
      </p:sp>
      <p:sp>
        <p:nvSpPr>
          <p:cNvPr id="5" name="备注占位符 4"/>
          <p:cNvSpPr>
            <a:spLocks noGrp="1"/>
          </p:cNvSpPr>
          <p:nvPr>
            <p:ph type="body" sz="quarter" idx="3"/>
          </p:nvPr>
        </p:nvSpPr>
        <p:spPr>
          <a:xfrm>
            <a:off x="709930" y="4925407"/>
            <a:ext cx="5679440" cy="4029879"/>
          </a:xfrm>
          <a:prstGeom prst="rect">
            <a:avLst/>
          </a:prstGeom>
        </p:spPr>
        <p:txBody>
          <a:bodyPr vert="horz" lIns="99048" tIns="49524" rIns="99048" bIns="49524" rtlCol="0"/>
          <a:lstStyle/>
          <a:p>
            <a:r>
              <a:rPr kumimoji="1" lang="zh-CN" altLang="en-US"/>
              <a:t>编辑母版文本样式
第二级
第三级
第四级
第五级</a:t>
            </a:r>
          </a:p>
        </p:txBody>
      </p:sp>
      <p:sp>
        <p:nvSpPr>
          <p:cNvPr id="6" name="页脚占位符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kumimoji="1" lang="zh-CN" altLang="en-US"/>
          </a:p>
        </p:txBody>
      </p:sp>
      <p:sp>
        <p:nvSpPr>
          <p:cNvPr id="7" name="灯片编号占位符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0CF765C3-F77A-6D4A-A49F-194A41CA7DB6}" type="slidenum">
              <a:rPr kumimoji="1" lang="zh-CN" altLang="en-US" smtClean="0"/>
              <a:t>‹#›</a:t>
            </a:fld>
            <a:endParaRPr kumimoji="1"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bg1">
            <a:lumMod val="95000"/>
          </a:schemeClr>
        </a:solidFill>
        <a:effectLst/>
      </p:bgPr>
    </p:bg>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stretch>
            <a:fillRect/>
          </a:stretch>
        </p:blipFill>
        <p:spPr>
          <a:xfrm>
            <a:off x="0" y="-6985"/>
            <a:ext cx="12214136" cy="725214"/>
          </a:xfrm>
          <a:prstGeom prst="rect">
            <a:avLst/>
          </a:prstGeom>
        </p:spPr>
      </p:pic>
      <p:sp>
        <p:nvSpPr>
          <p:cNvPr id="6" name="Slide Number Placeholder 5"/>
          <p:cNvSpPr>
            <a:spLocks noGrp="1"/>
          </p:cNvSpPr>
          <p:nvPr>
            <p:ph type="sldNum" sz="quarter" idx="4"/>
          </p:nvPr>
        </p:nvSpPr>
        <p:spPr>
          <a:xfrm>
            <a:off x="11753215" y="0"/>
            <a:ext cx="452755" cy="365125"/>
          </a:xfrm>
          <a:prstGeom prst="rect">
            <a:avLst/>
          </a:prstGeom>
        </p:spPr>
        <p:txBody>
          <a:bodyPr vert="horz" lIns="91440" tIns="45720" rIns="91440" bIns="45720" rtlCol="0" anchor="ctr"/>
          <a:lstStyle>
            <a:lvl1pPr algn="r">
              <a:defRPr sz="1200">
                <a:solidFill>
                  <a:schemeClr val="bg1"/>
                </a:solidFill>
              </a:defRPr>
            </a:lvl1pPr>
          </a:lstStyle>
          <a:p>
            <a:fld id="{5F1D8F20-F945-584B-B149-8CCFBEFE168A}" type="slidenum">
              <a:rPr kumimoji="1" lang="zh-CN" altLang="en-US" smtClean="0"/>
              <a:t>‹#›</a:t>
            </a:fld>
            <a:endParaRPr kumimoji="1" lang="zh-CN" altLang="en-US"/>
          </a:p>
        </p:txBody>
      </p:sp>
    </p:spTree>
  </p:cSld>
  <p:clrMapOvr>
    <a:overrideClrMapping bg1="lt1" tx1="dk1" bg2="lt2" tx2="dk2" accent1="accent1" accent2="accent2" accent3="accent3" accent4="accent4" accent5="accent5" accent6="accent6" hlink="hlink" folHlink="folHlink"/>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封面">
    <p:bg>
      <p:bgPr>
        <a:solidFill>
          <a:schemeClr val="bg1">
            <a:lumMod val="95000"/>
          </a:schemeClr>
        </a:solidFill>
        <a:effectLst/>
      </p:bgPr>
    </p:bg>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a:stretch>
            <a:fillRect/>
          </a:stretch>
        </p:blipFill>
        <p:spPr>
          <a:xfrm>
            <a:off x="0" y="-6985"/>
            <a:ext cx="12214136" cy="725214"/>
          </a:xfrm>
          <a:prstGeom prst="rect">
            <a:avLst/>
          </a:prstGeom>
        </p:spPr>
      </p:pic>
      <p:sp>
        <p:nvSpPr>
          <p:cNvPr id="2" name="矩形 1"/>
          <p:cNvSpPr/>
          <p:nvPr userDrawn="1"/>
        </p:nvSpPr>
        <p:spPr>
          <a:xfrm>
            <a:off x="-10160" y="6669160"/>
            <a:ext cx="12214136" cy="199000"/>
          </a:xfrm>
          <a:prstGeom prst="rect">
            <a:avLst/>
          </a:prstGeom>
          <a:solidFill>
            <a:srgbClr val="2542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Slide Number Placeholder 5"/>
          <p:cNvSpPr>
            <a:spLocks noGrp="1"/>
          </p:cNvSpPr>
          <p:nvPr>
            <p:ph type="sldNum" sz="quarter" idx="4"/>
          </p:nvPr>
        </p:nvSpPr>
        <p:spPr>
          <a:xfrm>
            <a:off x="11753215" y="0"/>
            <a:ext cx="452755" cy="365125"/>
          </a:xfrm>
          <a:prstGeom prst="rect">
            <a:avLst/>
          </a:prstGeom>
        </p:spPr>
        <p:txBody>
          <a:bodyPr vert="horz" lIns="91440" tIns="45720" rIns="91440" bIns="45720" rtlCol="0" anchor="ctr"/>
          <a:lstStyle>
            <a:lvl1pPr algn="r">
              <a:defRPr sz="1200">
                <a:solidFill>
                  <a:schemeClr val="bg1"/>
                </a:solidFill>
              </a:defRPr>
            </a:lvl1pPr>
          </a:lstStyle>
          <a:p>
            <a:fld id="{5F1D8F20-F945-584B-B149-8CCFBEFE168A}" type="slidenum">
              <a:rPr kumimoji="1" lang="zh-CN" altLang="en-US" smtClean="0"/>
              <a:t>‹#›</a:t>
            </a:fld>
            <a:endParaRPr kumimoji="1" lang="zh-CN" altLang="en-US"/>
          </a:p>
        </p:txBody>
      </p:sp>
    </p:spTree>
  </p:cSld>
  <p:clrMapOvr>
    <a:overrideClrMapping bg1="lt1" tx1="dk1" bg2="lt2" tx2="dk2" accent1="accent1" accent2="accent2" accent3="accent3" accent4="accent4" accent5="accent5" accent6="accent6" hlink="hlink" folHlink="folHlink"/>
  </p:clrMapOvr>
  <p:hf hdr="0" ftr="0" dt="0"/>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664C608-40B1-4030-A28D-5B74BC98ADCE}" type="datetimeFigureOut">
              <a:rPr lang="en-US" smtClean="0"/>
              <a:t>10/28/2024</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1D8F20-F945-584B-B149-8CCFBEFE168A}" type="slidenum">
              <a:rPr kumimoji="1" lang="zh-CN" altLang="en-US" smtClean="0"/>
              <a:t>‹#›</a:t>
            </a:fld>
            <a:endParaRPr kumimoji="1"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image" Target="../media/image28.svg"/><Relationship Id="rId3" Type="http://schemas.openxmlformats.org/officeDocument/2006/relationships/image" Target="../media/image42.png"/><Relationship Id="rId7" Type="http://schemas.openxmlformats.org/officeDocument/2006/relationships/image" Target="../media/image27.png"/><Relationship Id="rId2" Type="http://schemas.openxmlformats.org/officeDocument/2006/relationships/image" Target="../media/image41.png"/><Relationship Id="rId1" Type="http://schemas.openxmlformats.org/officeDocument/2006/relationships/slideLayout" Target="../slideLayouts/slideLayout2.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3.png"/></Relationships>
</file>

<file path=ppt/slides/_rels/slide11.xml.rels><?xml version="1.0" encoding="UTF-8" standalone="yes"?>
<Relationships xmlns="http://schemas.openxmlformats.org/package/2006/relationships"><Relationship Id="rId3" Type="http://schemas.openxmlformats.org/officeDocument/2006/relationships/image" Target="../media/image47.sv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54.png"/><Relationship Id="rId3" Type="http://schemas.openxmlformats.org/officeDocument/2006/relationships/image" Target="../media/image49.png"/><Relationship Id="rId7" Type="http://schemas.openxmlformats.org/officeDocument/2006/relationships/image" Target="../media/image53.png"/><Relationship Id="rId2" Type="http://schemas.openxmlformats.org/officeDocument/2006/relationships/image" Target="../media/image48.png"/><Relationship Id="rId1" Type="http://schemas.openxmlformats.org/officeDocument/2006/relationships/slideLayout" Target="../slideLayouts/slideLayout2.xml"/><Relationship Id="rId6" Type="http://schemas.openxmlformats.org/officeDocument/2006/relationships/image" Target="../media/image52.png"/><Relationship Id="rId5" Type="http://schemas.openxmlformats.org/officeDocument/2006/relationships/image" Target="../media/image51.png"/><Relationship Id="rId10" Type="http://schemas.openxmlformats.org/officeDocument/2006/relationships/image" Target="../media/image6.svg"/><Relationship Id="rId4" Type="http://schemas.openxmlformats.org/officeDocument/2006/relationships/image" Target="../media/image50.png"/><Relationship Id="rId9" Type="http://schemas.openxmlformats.org/officeDocument/2006/relationships/image" Target="../media/image5.png"/></Relationships>
</file>

<file path=ppt/slides/_rels/slide13.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56.png"/><Relationship Id="rId7" Type="http://schemas.openxmlformats.org/officeDocument/2006/relationships/image" Target="../media/image5.png"/><Relationship Id="rId2" Type="http://schemas.openxmlformats.org/officeDocument/2006/relationships/image" Target="../media/image55.png"/><Relationship Id="rId1" Type="http://schemas.openxmlformats.org/officeDocument/2006/relationships/slideLayout" Target="../slideLayouts/slideLayout2.xml"/><Relationship Id="rId6" Type="http://schemas.openxmlformats.org/officeDocument/2006/relationships/image" Target="../media/image59.png"/><Relationship Id="rId5" Type="http://schemas.openxmlformats.org/officeDocument/2006/relationships/image" Target="../media/image58.png"/><Relationship Id="rId4" Type="http://schemas.openxmlformats.org/officeDocument/2006/relationships/image" Target="../media/image57.png"/></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60.png"/><Relationship Id="rId1" Type="http://schemas.openxmlformats.org/officeDocument/2006/relationships/slideLayout" Target="../slideLayouts/slideLayout2.xml"/><Relationship Id="rId4" Type="http://schemas.openxmlformats.org/officeDocument/2006/relationships/image" Target="../media/image28.svg"/></Relationships>
</file>

<file path=ppt/slides/_rels/slide15.xml.rels><?xml version="1.0" encoding="UTF-8" standalone="yes"?>
<Relationships xmlns="http://schemas.openxmlformats.org/package/2006/relationships"><Relationship Id="rId8" Type="http://schemas.openxmlformats.org/officeDocument/2006/relationships/image" Target="../media/image67.png"/><Relationship Id="rId3" Type="http://schemas.openxmlformats.org/officeDocument/2006/relationships/image" Target="../media/image62.png"/><Relationship Id="rId7" Type="http://schemas.openxmlformats.org/officeDocument/2006/relationships/image" Target="../media/image66.png"/><Relationship Id="rId2" Type="http://schemas.openxmlformats.org/officeDocument/2006/relationships/image" Target="../media/image61.png"/><Relationship Id="rId1" Type="http://schemas.openxmlformats.org/officeDocument/2006/relationships/slideLayout" Target="../slideLayouts/slideLayout2.xml"/><Relationship Id="rId6" Type="http://schemas.openxmlformats.org/officeDocument/2006/relationships/image" Target="../media/image65.png"/><Relationship Id="rId11" Type="http://schemas.openxmlformats.org/officeDocument/2006/relationships/image" Target="../media/image6.svg"/><Relationship Id="rId5" Type="http://schemas.openxmlformats.org/officeDocument/2006/relationships/image" Target="../media/image64.png"/><Relationship Id="rId10" Type="http://schemas.openxmlformats.org/officeDocument/2006/relationships/image" Target="../media/image5.png"/><Relationship Id="rId4" Type="http://schemas.openxmlformats.org/officeDocument/2006/relationships/image" Target="../media/image63.png"/><Relationship Id="rId9" Type="http://schemas.openxmlformats.org/officeDocument/2006/relationships/image" Target="../media/image49.png"/></Relationships>
</file>

<file path=ppt/slides/_rels/slide16.xml.rels><?xml version="1.0" encoding="UTF-8" standalone="yes"?>
<Relationships xmlns="http://schemas.openxmlformats.org/package/2006/relationships"><Relationship Id="rId8" Type="http://schemas.openxmlformats.org/officeDocument/2006/relationships/image" Target="../media/image71.wmf"/><Relationship Id="rId13" Type="http://schemas.openxmlformats.org/officeDocument/2006/relationships/oleObject" Target="../embeddings/oleObject19.bin"/><Relationship Id="rId18" Type="http://schemas.openxmlformats.org/officeDocument/2006/relationships/image" Target="../media/image76.wmf"/><Relationship Id="rId3" Type="http://schemas.openxmlformats.org/officeDocument/2006/relationships/oleObject" Target="../embeddings/oleObject14.bin"/><Relationship Id="rId7" Type="http://schemas.openxmlformats.org/officeDocument/2006/relationships/oleObject" Target="../embeddings/oleObject16.bin"/><Relationship Id="rId12" Type="http://schemas.openxmlformats.org/officeDocument/2006/relationships/image" Target="../media/image73.wmf"/><Relationship Id="rId17" Type="http://schemas.openxmlformats.org/officeDocument/2006/relationships/oleObject" Target="../embeddings/oleObject21.bin"/><Relationship Id="rId2" Type="http://schemas.openxmlformats.org/officeDocument/2006/relationships/image" Target="../media/image68.png"/><Relationship Id="rId16" Type="http://schemas.openxmlformats.org/officeDocument/2006/relationships/image" Target="../media/image75.wmf"/><Relationship Id="rId20" Type="http://schemas.openxmlformats.org/officeDocument/2006/relationships/image" Target="../media/image6.svg"/><Relationship Id="rId1" Type="http://schemas.openxmlformats.org/officeDocument/2006/relationships/slideLayout" Target="../slideLayouts/slideLayout2.xml"/><Relationship Id="rId6" Type="http://schemas.openxmlformats.org/officeDocument/2006/relationships/image" Target="../media/image70.wmf"/><Relationship Id="rId11" Type="http://schemas.openxmlformats.org/officeDocument/2006/relationships/oleObject" Target="../embeddings/oleObject18.bin"/><Relationship Id="rId5" Type="http://schemas.openxmlformats.org/officeDocument/2006/relationships/oleObject" Target="../embeddings/oleObject15.bin"/><Relationship Id="rId15" Type="http://schemas.openxmlformats.org/officeDocument/2006/relationships/oleObject" Target="../embeddings/oleObject20.bin"/><Relationship Id="rId10" Type="http://schemas.openxmlformats.org/officeDocument/2006/relationships/image" Target="../media/image72.wmf"/><Relationship Id="rId19" Type="http://schemas.openxmlformats.org/officeDocument/2006/relationships/image" Target="../media/image5.png"/><Relationship Id="rId4" Type="http://schemas.openxmlformats.org/officeDocument/2006/relationships/image" Target="../media/image69.wmf"/><Relationship Id="rId9" Type="http://schemas.openxmlformats.org/officeDocument/2006/relationships/oleObject" Target="../embeddings/oleObject17.bin"/><Relationship Id="rId14" Type="http://schemas.openxmlformats.org/officeDocument/2006/relationships/image" Target="../media/image74.wmf"/></Relationships>
</file>

<file path=ppt/slides/_rels/slide17.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77.png"/><Relationship Id="rId1" Type="http://schemas.openxmlformats.org/officeDocument/2006/relationships/slideLayout" Target="../slideLayouts/slideLayout2.xml"/><Relationship Id="rId5" Type="http://schemas.openxmlformats.org/officeDocument/2006/relationships/image" Target="../media/image28.svg"/><Relationship Id="rId4" Type="http://schemas.openxmlformats.org/officeDocument/2006/relationships/image" Target="../media/image27.png"/></Relationships>
</file>

<file path=ppt/slides/_rels/slide18.xml.rels><?xml version="1.0" encoding="UTF-8" standalone="yes"?>
<Relationships xmlns="http://schemas.openxmlformats.org/package/2006/relationships"><Relationship Id="rId8" Type="http://schemas.openxmlformats.org/officeDocument/2006/relationships/image" Target="../media/image82.wmf"/><Relationship Id="rId3" Type="http://schemas.openxmlformats.org/officeDocument/2006/relationships/image" Target="../media/image78.png"/><Relationship Id="rId7" Type="http://schemas.openxmlformats.org/officeDocument/2006/relationships/oleObject" Target="../embeddings/oleObject22.bin"/><Relationship Id="rId2" Type="http://schemas.openxmlformats.org/officeDocument/2006/relationships/image" Target="../media/image77.png"/><Relationship Id="rId1" Type="http://schemas.openxmlformats.org/officeDocument/2006/relationships/slideLayout" Target="../slideLayouts/slideLayout2.xml"/><Relationship Id="rId6" Type="http://schemas.openxmlformats.org/officeDocument/2006/relationships/image" Target="../media/image81.png"/><Relationship Id="rId5" Type="http://schemas.openxmlformats.org/officeDocument/2006/relationships/image" Target="../media/image80.png"/><Relationship Id="rId10" Type="http://schemas.openxmlformats.org/officeDocument/2006/relationships/image" Target="../media/image47.svg"/><Relationship Id="rId4" Type="http://schemas.openxmlformats.org/officeDocument/2006/relationships/image" Target="../media/image79.png"/><Relationship Id="rId9" Type="http://schemas.openxmlformats.org/officeDocument/2006/relationships/image" Target="../media/image46.png"/></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image" Target="../media/image83.png"/><Relationship Id="rId1" Type="http://schemas.openxmlformats.org/officeDocument/2006/relationships/slideLayout" Target="../slideLayouts/slideLayout2.xml"/><Relationship Id="rId6" Type="http://schemas.openxmlformats.org/officeDocument/2006/relationships/image" Target="../media/image28.svg"/><Relationship Id="rId5" Type="http://schemas.openxmlformats.org/officeDocument/2006/relationships/image" Target="../media/image27.png"/><Relationship Id="rId4" Type="http://schemas.openxmlformats.org/officeDocument/2006/relationships/image" Target="../media/image84.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87.wmf"/><Relationship Id="rId13" Type="http://schemas.openxmlformats.org/officeDocument/2006/relationships/image" Target="../media/image5.png"/><Relationship Id="rId3" Type="http://schemas.openxmlformats.org/officeDocument/2006/relationships/image" Target="../media/image85.wmf"/><Relationship Id="rId7" Type="http://schemas.openxmlformats.org/officeDocument/2006/relationships/oleObject" Target="../embeddings/oleObject26.bin"/><Relationship Id="rId12" Type="http://schemas.openxmlformats.org/officeDocument/2006/relationships/image" Target="../media/image89.wmf"/><Relationship Id="rId2" Type="http://schemas.openxmlformats.org/officeDocument/2006/relationships/oleObject" Target="../embeddings/oleObject24.bin"/><Relationship Id="rId1" Type="http://schemas.openxmlformats.org/officeDocument/2006/relationships/slideLayout" Target="../slideLayouts/slideLayout2.xml"/><Relationship Id="rId6" Type="http://schemas.openxmlformats.org/officeDocument/2006/relationships/image" Target="../media/image13.png"/><Relationship Id="rId11" Type="http://schemas.openxmlformats.org/officeDocument/2006/relationships/oleObject" Target="../embeddings/oleObject28.bin"/><Relationship Id="rId5" Type="http://schemas.openxmlformats.org/officeDocument/2006/relationships/image" Target="../media/image86.wmf"/><Relationship Id="rId10" Type="http://schemas.openxmlformats.org/officeDocument/2006/relationships/image" Target="../media/image88.wmf"/><Relationship Id="rId4" Type="http://schemas.openxmlformats.org/officeDocument/2006/relationships/oleObject" Target="../embeddings/oleObject25.bin"/><Relationship Id="rId9" Type="http://schemas.openxmlformats.org/officeDocument/2006/relationships/oleObject" Target="../embeddings/oleObject27.bin"/><Relationship Id="rId14" Type="http://schemas.openxmlformats.org/officeDocument/2006/relationships/image" Target="../media/image6.svg"/></Relationships>
</file>

<file path=ppt/slides/_rels/slide21.xml.rels><?xml version="1.0" encoding="UTF-8" standalone="yes"?>
<Relationships xmlns="http://schemas.openxmlformats.org/package/2006/relationships"><Relationship Id="rId8" Type="http://schemas.openxmlformats.org/officeDocument/2006/relationships/image" Target="../media/image86.wmf"/><Relationship Id="rId13" Type="http://schemas.openxmlformats.org/officeDocument/2006/relationships/image" Target="../media/image5.png"/><Relationship Id="rId3" Type="http://schemas.openxmlformats.org/officeDocument/2006/relationships/image" Target="../media/image90.wmf"/><Relationship Id="rId7" Type="http://schemas.openxmlformats.org/officeDocument/2006/relationships/oleObject" Target="../embeddings/oleObject31.bin"/><Relationship Id="rId12" Type="http://schemas.openxmlformats.org/officeDocument/2006/relationships/image" Target="../media/image87.wmf"/><Relationship Id="rId2" Type="http://schemas.openxmlformats.org/officeDocument/2006/relationships/oleObject" Target="../embeddings/oleObject29.bin"/><Relationship Id="rId1" Type="http://schemas.openxmlformats.org/officeDocument/2006/relationships/slideLayout" Target="../slideLayouts/slideLayout2.xml"/><Relationship Id="rId6" Type="http://schemas.openxmlformats.org/officeDocument/2006/relationships/image" Target="../media/image77.png"/><Relationship Id="rId11" Type="http://schemas.openxmlformats.org/officeDocument/2006/relationships/oleObject" Target="../embeddings/oleObject33.bin"/><Relationship Id="rId5" Type="http://schemas.openxmlformats.org/officeDocument/2006/relationships/image" Target="../media/image91.wmf"/><Relationship Id="rId10" Type="http://schemas.openxmlformats.org/officeDocument/2006/relationships/image" Target="../media/image85.wmf"/><Relationship Id="rId4" Type="http://schemas.openxmlformats.org/officeDocument/2006/relationships/oleObject" Target="../embeddings/oleObject30.bin"/><Relationship Id="rId9" Type="http://schemas.openxmlformats.org/officeDocument/2006/relationships/oleObject" Target="../embeddings/oleObject32.bin"/><Relationship Id="rId14" Type="http://schemas.openxmlformats.org/officeDocument/2006/relationships/image" Target="../media/image6.svg"/></Relationships>
</file>

<file path=ppt/slides/_rels/slide22.xml.rels><?xml version="1.0" encoding="UTF-8" standalone="yes"?>
<Relationships xmlns="http://schemas.openxmlformats.org/package/2006/relationships"><Relationship Id="rId8" Type="http://schemas.openxmlformats.org/officeDocument/2006/relationships/image" Target="../media/image94.wmf"/><Relationship Id="rId13" Type="http://schemas.openxmlformats.org/officeDocument/2006/relationships/oleObject" Target="../embeddings/oleObject39.bin"/><Relationship Id="rId3" Type="http://schemas.openxmlformats.org/officeDocument/2006/relationships/image" Target="../media/image92.wmf"/><Relationship Id="rId7" Type="http://schemas.openxmlformats.org/officeDocument/2006/relationships/oleObject" Target="../embeddings/oleObject36.bin"/><Relationship Id="rId12" Type="http://schemas.openxmlformats.org/officeDocument/2006/relationships/image" Target="../media/image85.wmf"/><Relationship Id="rId2" Type="http://schemas.openxmlformats.org/officeDocument/2006/relationships/oleObject" Target="../embeddings/oleObject34.bin"/><Relationship Id="rId16" Type="http://schemas.openxmlformats.org/officeDocument/2006/relationships/image" Target="../media/image6.svg"/><Relationship Id="rId1" Type="http://schemas.openxmlformats.org/officeDocument/2006/relationships/slideLayout" Target="../slideLayouts/slideLayout2.xml"/><Relationship Id="rId6" Type="http://schemas.openxmlformats.org/officeDocument/2006/relationships/image" Target="../media/image93.wmf"/><Relationship Id="rId11" Type="http://schemas.openxmlformats.org/officeDocument/2006/relationships/oleObject" Target="../embeddings/oleObject38.bin"/><Relationship Id="rId5" Type="http://schemas.openxmlformats.org/officeDocument/2006/relationships/oleObject" Target="../embeddings/oleObject35.bin"/><Relationship Id="rId15" Type="http://schemas.openxmlformats.org/officeDocument/2006/relationships/image" Target="../media/image5.png"/><Relationship Id="rId10" Type="http://schemas.openxmlformats.org/officeDocument/2006/relationships/image" Target="../media/image86.wmf"/><Relationship Id="rId4" Type="http://schemas.openxmlformats.org/officeDocument/2006/relationships/image" Target="../media/image77.png"/><Relationship Id="rId9" Type="http://schemas.openxmlformats.org/officeDocument/2006/relationships/oleObject" Target="../embeddings/oleObject37.bin"/><Relationship Id="rId14" Type="http://schemas.openxmlformats.org/officeDocument/2006/relationships/image" Target="../media/image95.wmf"/></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40.bin"/><Relationship Id="rId2" Type="http://schemas.openxmlformats.org/officeDocument/2006/relationships/image" Target="../media/image77.png"/><Relationship Id="rId1" Type="http://schemas.openxmlformats.org/officeDocument/2006/relationships/slideLayout" Target="../slideLayouts/slideLayout2.xml"/><Relationship Id="rId6" Type="http://schemas.openxmlformats.org/officeDocument/2006/relationships/image" Target="../media/image28.svg"/><Relationship Id="rId5" Type="http://schemas.openxmlformats.org/officeDocument/2006/relationships/image" Target="../media/image27.png"/><Relationship Id="rId4" Type="http://schemas.openxmlformats.org/officeDocument/2006/relationships/image" Target="../media/image96.w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2.wmf"/><Relationship Id="rId7" Type="http://schemas.openxmlformats.org/officeDocument/2006/relationships/image" Target="../media/image4.wmf"/><Relationship Id="rId2" Type="http://schemas.openxmlformats.org/officeDocument/2006/relationships/oleObject" Target="../embeddings/oleObject1.bin"/><Relationship Id="rId1" Type="http://schemas.openxmlformats.org/officeDocument/2006/relationships/slideLayout" Target="../slideLayouts/slideLayout2.xml"/><Relationship Id="rId6" Type="http://schemas.openxmlformats.org/officeDocument/2006/relationships/oleObject" Target="../embeddings/oleObject3.bin"/><Relationship Id="rId5" Type="http://schemas.openxmlformats.org/officeDocument/2006/relationships/image" Target="../media/image3.wmf"/><Relationship Id="rId4" Type="http://schemas.openxmlformats.org/officeDocument/2006/relationships/oleObject" Target="../embeddings/oleObject2.bin"/><Relationship Id="rId9" Type="http://schemas.openxmlformats.org/officeDocument/2006/relationships/image" Target="../media/image6.svg"/></Relationships>
</file>

<file path=ppt/slides/_rels/slide4.xml.rels><?xml version="1.0" encoding="UTF-8" standalone="yes"?>
<Relationships xmlns="http://schemas.openxmlformats.org/package/2006/relationships"><Relationship Id="rId8" Type="http://schemas.openxmlformats.org/officeDocument/2006/relationships/oleObject" Target="../embeddings/oleObject7.bin"/><Relationship Id="rId13" Type="http://schemas.openxmlformats.org/officeDocument/2006/relationships/image" Target="../media/image6.svg"/><Relationship Id="rId3" Type="http://schemas.openxmlformats.org/officeDocument/2006/relationships/image" Target="../media/image3.wmf"/><Relationship Id="rId7" Type="http://schemas.openxmlformats.org/officeDocument/2006/relationships/image" Target="../media/image8.wmf"/><Relationship Id="rId12" Type="http://schemas.openxmlformats.org/officeDocument/2006/relationships/image" Target="../media/image5.png"/><Relationship Id="rId2" Type="http://schemas.openxmlformats.org/officeDocument/2006/relationships/oleObject" Target="../embeddings/oleObject4.bin"/><Relationship Id="rId1" Type="http://schemas.openxmlformats.org/officeDocument/2006/relationships/slideLayout" Target="../slideLayouts/slideLayout2.xml"/><Relationship Id="rId6" Type="http://schemas.openxmlformats.org/officeDocument/2006/relationships/oleObject" Target="../embeddings/oleObject6.bin"/><Relationship Id="rId11" Type="http://schemas.openxmlformats.org/officeDocument/2006/relationships/image" Target="../media/image10.wmf"/><Relationship Id="rId5" Type="http://schemas.openxmlformats.org/officeDocument/2006/relationships/image" Target="../media/image7.wmf"/><Relationship Id="rId10" Type="http://schemas.openxmlformats.org/officeDocument/2006/relationships/oleObject" Target="../embeddings/oleObject8.bin"/><Relationship Id="rId4" Type="http://schemas.openxmlformats.org/officeDocument/2006/relationships/oleObject" Target="../embeddings/oleObject5.bin"/><Relationship Id="rId9" Type="http://schemas.openxmlformats.org/officeDocument/2006/relationships/image" Target="../media/image9.wmf"/></Relationships>
</file>

<file path=ppt/slides/_rels/slide5.xml.rels><?xml version="1.0" encoding="UTF-8" standalone="yes"?>
<Relationships xmlns="http://schemas.openxmlformats.org/package/2006/relationships"><Relationship Id="rId3" Type="http://schemas.openxmlformats.org/officeDocument/2006/relationships/image" Target="../media/image6.svg"/><Relationship Id="rId7" Type="http://schemas.openxmlformats.org/officeDocument/2006/relationships/image" Target="../media/image11.wmf"/><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oleObject" Target="../embeddings/oleObject9.bin"/><Relationship Id="rId5" Type="http://schemas.openxmlformats.org/officeDocument/2006/relationships/image" Target="../media/image3.wmf"/><Relationship Id="rId4" Type="http://schemas.openxmlformats.org/officeDocument/2006/relationships/oleObject" Target="../embeddings/oleObject4.bin"/></Relationships>
</file>

<file path=ppt/slides/_rels/slide6.xml.rels><?xml version="1.0" encoding="UTF-8" standalone="yes"?>
<Relationships xmlns="http://schemas.openxmlformats.org/package/2006/relationships"><Relationship Id="rId8" Type="http://schemas.openxmlformats.org/officeDocument/2006/relationships/image" Target="../media/image18.png"/><Relationship Id="rId13" Type="http://schemas.openxmlformats.org/officeDocument/2006/relationships/image" Target="../media/image23.png"/><Relationship Id="rId18" Type="http://schemas.openxmlformats.org/officeDocument/2006/relationships/image" Target="../media/image27.png"/><Relationship Id="rId3" Type="http://schemas.openxmlformats.org/officeDocument/2006/relationships/image" Target="../media/image13.png"/><Relationship Id="rId7" Type="http://schemas.openxmlformats.org/officeDocument/2006/relationships/image" Target="../media/image17.png"/><Relationship Id="rId12" Type="http://schemas.openxmlformats.org/officeDocument/2006/relationships/image" Target="../media/image22.png"/><Relationship Id="rId17" Type="http://schemas.openxmlformats.org/officeDocument/2006/relationships/image" Target="../media/image26.wmf"/><Relationship Id="rId2" Type="http://schemas.openxmlformats.org/officeDocument/2006/relationships/image" Target="../media/image12.png"/><Relationship Id="rId16" Type="http://schemas.openxmlformats.org/officeDocument/2006/relationships/oleObject" Target="../embeddings/oleObject10.bin"/><Relationship Id="rId1" Type="http://schemas.openxmlformats.org/officeDocument/2006/relationships/slideLayout" Target="../slideLayouts/slideLayout2.xml"/><Relationship Id="rId6" Type="http://schemas.openxmlformats.org/officeDocument/2006/relationships/image" Target="../media/image16.png"/><Relationship Id="rId11" Type="http://schemas.openxmlformats.org/officeDocument/2006/relationships/image" Target="../media/image21.png"/><Relationship Id="rId5" Type="http://schemas.openxmlformats.org/officeDocument/2006/relationships/image" Target="../media/image15.png"/><Relationship Id="rId15" Type="http://schemas.openxmlformats.org/officeDocument/2006/relationships/image" Target="../media/image25.png"/><Relationship Id="rId10" Type="http://schemas.openxmlformats.org/officeDocument/2006/relationships/image" Target="../media/image20.png"/><Relationship Id="rId19" Type="http://schemas.openxmlformats.org/officeDocument/2006/relationships/image" Target="../media/image28.svg"/><Relationship Id="rId4" Type="http://schemas.openxmlformats.org/officeDocument/2006/relationships/image" Target="../media/image14.png"/><Relationship Id="rId9" Type="http://schemas.openxmlformats.org/officeDocument/2006/relationships/image" Target="../media/image19.png"/><Relationship Id="rId14" Type="http://schemas.openxmlformats.org/officeDocument/2006/relationships/image" Target="../media/image24.png"/></Relationships>
</file>

<file path=ppt/slides/_rels/slide7.xml.rels><?xml version="1.0" encoding="UTF-8" standalone="yes"?>
<Relationships xmlns="http://schemas.openxmlformats.org/package/2006/relationships"><Relationship Id="rId3" Type="http://schemas.openxmlformats.org/officeDocument/2006/relationships/image" Target="../media/image30.png"/><Relationship Id="rId7" Type="http://schemas.openxmlformats.org/officeDocument/2006/relationships/image" Target="../media/image32.png"/><Relationship Id="rId2" Type="http://schemas.openxmlformats.org/officeDocument/2006/relationships/image" Target="../media/image29.png"/><Relationship Id="rId1" Type="http://schemas.openxmlformats.org/officeDocument/2006/relationships/slideLayout" Target="../slideLayouts/slideLayout2.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31.png"/></Relationships>
</file>

<file path=ppt/slides/_rels/slide8.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34.png"/><Relationship Id="rId7" Type="http://schemas.openxmlformats.org/officeDocument/2006/relationships/image" Target="../media/image28.svg"/><Relationship Id="rId2" Type="http://schemas.openxmlformats.org/officeDocument/2006/relationships/image" Target="../media/image33.png"/><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36.png"/><Relationship Id="rId4" Type="http://schemas.openxmlformats.org/officeDocument/2006/relationships/image" Target="../media/image35.png"/></Relationships>
</file>

<file path=ppt/slides/_rels/slide9.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38.wmf"/><Relationship Id="rId7" Type="http://schemas.openxmlformats.org/officeDocument/2006/relationships/image" Target="../media/image40.wmf"/><Relationship Id="rId2" Type="http://schemas.openxmlformats.org/officeDocument/2006/relationships/oleObject" Target="../embeddings/oleObject11.bin"/><Relationship Id="rId1" Type="http://schemas.openxmlformats.org/officeDocument/2006/relationships/slideLayout" Target="../slideLayouts/slideLayout2.xml"/><Relationship Id="rId6" Type="http://schemas.openxmlformats.org/officeDocument/2006/relationships/oleObject" Target="../embeddings/oleObject13.bin"/><Relationship Id="rId5" Type="http://schemas.openxmlformats.org/officeDocument/2006/relationships/image" Target="../media/image39.wmf"/><Relationship Id="rId4" Type="http://schemas.openxmlformats.org/officeDocument/2006/relationships/oleObject" Target="../embeddings/oleObject12.bin"/><Relationship Id="rId9" Type="http://schemas.openxmlformats.org/officeDocument/2006/relationships/image" Target="../media/image6.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4"/>
          </p:nvPr>
        </p:nvSpPr>
        <p:spPr/>
        <p:txBody>
          <a:bodyPr/>
          <a:lstStyle/>
          <a:p>
            <a:fld id="{5F1D8F20-F945-584B-B149-8CCFBEFE168A}" type="slidenum">
              <a:rPr kumimoji="1" lang="zh-CN" altLang="en-US" smtClean="0"/>
              <a:t>1</a:t>
            </a:fld>
            <a:endParaRPr kumimoji="1" lang="zh-CN" altLang="en-US"/>
          </a:p>
        </p:txBody>
      </p:sp>
      <p:sp>
        <p:nvSpPr>
          <p:cNvPr id="6" name="矩形 5"/>
          <p:cNvSpPr/>
          <p:nvPr/>
        </p:nvSpPr>
        <p:spPr>
          <a:xfrm>
            <a:off x="1026570" y="4489774"/>
            <a:ext cx="2430734" cy="662554"/>
          </a:xfrm>
          <a:prstGeom prst="rect">
            <a:avLst/>
          </a:prstGeom>
        </p:spPr>
        <p:txBody>
          <a:bodyPr wrap="square">
            <a:spAutoFit/>
          </a:bodyPr>
          <a:lstStyle/>
          <a:p>
            <a:pPr algn="ctr" fontAlgn="auto">
              <a:lnSpc>
                <a:spcPct val="150000"/>
              </a:lnSpc>
              <a:spcAft>
                <a:spcPts val="0"/>
              </a:spcAft>
            </a:pPr>
            <a:r>
              <a:rPr lang="zh-CN" altLang="en-US" sz="2800" b="1" dirty="0">
                <a:latin typeface="微软雅黑" panose="020B0503020204020204" pitchFamily="34" charset="-122"/>
                <a:ea typeface="微软雅黑" panose="020B0503020204020204" pitchFamily="34" charset="-122"/>
              </a:rPr>
              <a:t>参考材料：</a:t>
            </a:r>
            <a:endParaRPr lang="en-US" altLang="zh-CN" sz="2800" b="1" dirty="0">
              <a:latin typeface="微软雅黑" panose="020B0503020204020204" pitchFamily="34" charset="-122"/>
              <a:ea typeface="微软雅黑" panose="020B0503020204020204" pitchFamily="34" charset="-122"/>
            </a:endParaRPr>
          </a:p>
        </p:txBody>
      </p:sp>
      <p:sp>
        <p:nvSpPr>
          <p:cNvPr id="26" name="标题 1"/>
          <p:cNvSpPr txBox="1"/>
          <p:nvPr/>
        </p:nvSpPr>
        <p:spPr>
          <a:xfrm>
            <a:off x="0" y="0"/>
            <a:ext cx="12187555" cy="711200"/>
          </a:xfrm>
          <a:prstGeom prst="rect">
            <a:avLst/>
          </a:prstGeom>
          <a:noFill/>
        </p:spPr>
        <p:txBody>
          <a:bodyPr vert="horz" lIns="91440" tIns="45720" rIns="91440" bIns="45720" rtlCol="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32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j-cs"/>
              </a:rPr>
              <a:t>人造天体动力学与空间态势感知导论</a:t>
            </a:r>
          </a:p>
        </p:txBody>
      </p:sp>
      <p:grpSp>
        <p:nvGrpSpPr>
          <p:cNvPr id="7" name="组合 6"/>
          <p:cNvGrpSpPr/>
          <p:nvPr/>
        </p:nvGrpSpPr>
        <p:grpSpPr>
          <a:xfrm>
            <a:off x="1332619" y="1874697"/>
            <a:ext cx="9527468" cy="2676711"/>
            <a:chOff x="2916" y="2952"/>
            <a:chExt cx="15004" cy="4215"/>
          </a:xfrm>
        </p:grpSpPr>
        <p:sp>
          <p:nvSpPr>
            <p:cNvPr id="2" name="矩形 1"/>
            <p:cNvSpPr/>
            <p:nvPr/>
          </p:nvSpPr>
          <p:spPr>
            <a:xfrm>
              <a:off x="3279" y="4265"/>
              <a:ext cx="14400" cy="1212"/>
            </a:xfrm>
            <a:prstGeom prst="rect">
              <a:avLst/>
            </a:prstGeom>
          </p:spPr>
          <p:txBody>
            <a:bodyPr wrap="square">
              <a:spAutoFit/>
            </a:bodyPr>
            <a:lstStyle/>
            <a:p>
              <a:pPr algn="ctr" fontAlgn="auto">
                <a:spcAft>
                  <a:spcPts val="0"/>
                </a:spcAft>
              </a:pPr>
              <a:r>
                <a:rPr lang="en-US" altLang="zh-CN" sz="4400" b="1" dirty="0">
                  <a:solidFill>
                    <a:srgbClr val="0000FF"/>
                  </a:solidFill>
                  <a:latin typeface="微软雅黑" panose="020B0503020204020204" pitchFamily="34" charset="-122"/>
                  <a:ea typeface="微软雅黑" panose="020B0503020204020204" pitchFamily="34" charset="-122"/>
                </a:rPr>
                <a:t>08 </a:t>
              </a:r>
              <a:r>
                <a:rPr lang="zh-CN" altLang="en-US" sz="4400" b="1" dirty="0">
                  <a:solidFill>
                    <a:srgbClr val="0000FF"/>
                  </a:solidFill>
                  <a:latin typeface="微软雅黑" panose="020B0503020204020204" pitchFamily="34" charset="-122"/>
                  <a:ea typeface="微软雅黑" panose="020B0503020204020204" pitchFamily="34" charset="-122"/>
                </a:rPr>
                <a:t>受摄二体问题</a:t>
              </a:r>
            </a:p>
          </p:txBody>
        </p:sp>
        <p:sp>
          <p:nvSpPr>
            <p:cNvPr id="8" name="矩形 7"/>
            <p:cNvSpPr/>
            <p:nvPr/>
          </p:nvSpPr>
          <p:spPr>
            <a:xfrm>
              <a:off x="3400" y="3462"/>
              <a:ext cx="14028" cy="3212"/>
            </a:xfrm>
            <a:prstGeom prst="rect">
              <a:avLst/>
            </a:prstGeom>
            <a:noFill/>
            <a:ln w="31750">
              <a:solidFill>
                <a:srgbClr val="061E37"/>
              </a:solidFill>
            </a:ln>
            <a:extLst>
              <a:ext uri="{909E8E84-426E-40DD-AFC4-6F175D3DCCD1}">
                <a14:hiddenFill xmlns:a14="http://schemas.microsoft.com/office/drawing/2010/main">
                  <a:solidFill>
                    <a:srgbClr val="144B59"/>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3192" y="3196"/>
              <a:ext cx="725" cy="725"/>
            </a:xfrm>
            <a:prstGeom prst="rect">
              <a:avLst/>
            </a:prstGeom>
            <a:solidFill>
              <a:srgbClr val="648DBA">
                <a:alpha val="6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16973" y="6182"/>
              <a:ext cx="641" cy="708"/>
            </a:xfrm>
            <a:prstGeom prst="rect">
              <a:avLst/>
            </a:prstGeom>
            <a:solidFill>
              <a:srgbClr val="648DBA">
                <a:alpha val="6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17279" y="6459"/>
              <a:ext cx="641" cy="708"/>
            </a:xfrm>
            <a:prstGeom prst="rect">
              <a:avLst/>
            </a:prstGeom>
            <a:solidFill>
              <a:srgbClr val="1B3656">
                <a:alpha val="6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2916" y="2952"/>
              <a:ext cx="725" cy="725"/>
            </a:xfrm>
            <a:prstGeom prst="rect">
              <a:avLst/>
            </a:prstGeom>
            <a:solidFill>
              <a:srgbClr val="1B3656">
                <a:alpha val="6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矩形 3">
            <a:extLst>
              <a:ext uri="{FF2B5EF4-FFF2-40B4-BE49-F238E27FC236}">
                <a16:creationId xmlns:a16="http://schemas.microsoft.com/office/drawing/2014/main" id="{40C9EDEE-C428-CD5D-2D05-1EC178B15FB5}"/>
              </a:ext>
            </a:extLst>
          </p:cNvPr>
          <p:cNvSpPr/>
          <p:nvPr/>
        </p:nvSpPr>
        <p:spPr>
          <a:xfrm>
            <a:off x="3003414" y="4516087"/>
            <a:ext cx="6181775" cy="662297"/>
          </a:xfrm>
          <a:prstGeom prst="rect">
            <a:avLst/>
          </a:prstGeom>
        </p:spPr>
        <p:txBody>
          <a:bodyPr wrap="square">
            <a:spAutoFit/>
          </a:bodyPr>
          <a:lstStyle/>
          <a:p>
            <a:pPr fontAlgn="auto">
              <a:lnSpc>
                <a:spcPct val="150000"/>
              </a:lnSpc>
              <a:spcAft>
                <a:spcPts val="0"/>
              </a:spcAft>
            </a:pPr>
            <a:r>
              <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rPr>
              <a:t>航天动力学引论</a:t>
            </a:r>
            <a:r>
              <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rPr>
              <a:t>第</a:t>
            </a:r>
            <a:r>
              <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rPr>
              <a:t>3.1~3.3</a:t>
            </a:r>
            <a:r>
              <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rPr>
              <a:t>4.1</a:t>
            </a:r>
            <a:r>
              <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rPr>
              <a:t>节</a:t>
            </a:r>
            <a:endPar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3" name="矩形 12">
            <a:extLst>
              <a:ext uri="{FF2B5EF4-FFF2-40B4-BE49-F238E27FC236}">
                <a16:creationId xmlns:a16="http://schemas.microsoft.com/office/drawing/2014/main" id="{3650274D-9BA1-B051-E073-2FA520F9F45B}"/>
              </a:ext>
            </a:extLst>
          </p:cNvPr>
          <p:cNvSpPr/>
          <p:nvPr/>
        </p:nvSpPr>
        <p:spPr>
          <a:xfrm>
            <a:off x="8085659" y="5483605"/>
            <a:ext cx="3432334" cy="830997"/>
          </a:xfrm>
          <a:prstGeom prst="rect">
            <a:avLst/>
          </a:prstGeom>
        </p:spPr>
        <p:txBody>
          <a:bodyPr wrap="square">
            <a:spAutoFit/>
          </a:bodyPr>
          <a:lstStyle/>
          <a:p>
            <a:pPr algn="ctr" fontAlgn="auto">
              <a:spcAft>
                <a:spcPts val="0"/>
              </a:spcAft>
            </a:pPr>
            <a:r>
              <a:rPr lang="zh-CN" altLang="en-US" sz="2400" b="1" dirty="0">
                <a:solidFill>
                  <a:schemeClr val="tx1"/>
                </a:solidFill>
                <a:latin typeface="华文行楷" panose="02010800040101010101" pitchFamily="2" charset="-122"/>
                <a:ea typeface="华文行楷" panose="02010800040101010101" pitchFamily="2" charset="-122"/>
                <a:sym typeface="+mn-ea"/>
              </a:rPr>
              <a:t>林厚源 </a:t>
            </a:r>
            <a:r>
              <a:rPr lang="en-US" altLang="zh-CN" sz="2400" b="1">
                <a:solidFill>
                  <a:schemeClr val="tx1"/>
                </a:solidFill>
                <a:latin typeface="华文行楷" panose="02010800040101010101" pitchFamily="2" charset="-122"/>
                <a:ea typeface="华文行楷" panose="02010800040101010101" pitchFamily="2" charset="-122"/>
                <a:sym typeface="+mn-ea"/>
              </a:rPr>
              <a:t>in </a:t>
            </a:r>
            <a:r>
              <a:rPr lang="en-US" altLang="zh-CN" sz="2400" b="1">
                <a:solidFill>
                  <a:schemeClr val="tx1"/>
                </a:solidFill>
                <a:latin typeface="Times New Roman" panose="02020603050405020304" pitchFamily="18" charset="0"/>
                <a:ea typeface="华文行楷" panose="02010800040101010101" pitchFamily="2" charset="-122"/>
                <a:cs typeface="Times New Roman" panose="02020603050405020304" pitchFamily="18" charset="0"/>
                <a:sym typeface="+mn-ea"/>
              </a:rPr>
              <a:t>2024</a:t>
            </a:r>
            <a:endParaRPr lang="en-US" altLang="zh-CN" sz="2400" b="1" dirty="0">
              <a:solidFill>
                <a:schemeClr val="tx1"/>
              </a:solidFill>
              <a:latin typeface="Times New Roman" panose="02020603050405020304" pitchFamily="18" charset="0"/>
              <a:ea typeface="华文行楷" panose="02010800040101010101" pitchFamily="2" charset="-122"/>
              <a:cs typeface="Times New Roman" panose="02020603050405020304" pitchFamily="18" charset="0"/>
              <a:sym typeface="+mn-ea"/>
            </a:endParaRPr>
          </a:p>
          <a:p>
            <a:pPr fontAlgn="auto">
              <a:spcAft>
                <a:spcPts val="0"/>
              </a:spcAft>
            </a:pPr>
            <a:r>
              <a:rPr lang="en-US" altLang="zh-CN" sz="2400" b="1" dirty="0" err="1">
                <a:latin typeface="Times New Roman" panose="02020603050405020304" pitchFamily="18" charset="0"/>
                <a:ea typeface="微软雅黑" panose="020B0503020204020204" pitchFamily="34" charset="-122"/>
                <a:cs typeface="Times New Roman" panose="02020603050405020304" pitchFamily="18" charset="0"/>
                <a:sym typeface="+mn-ea"/>
              </a:rPr>
              <a:t>linhouyuan</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sym typeface="+mn-ea"/>
              </a:rPr>
              <a:t>@</a:t>
            </a:r>
            <a:r>
              <a:rPr lang="en-GB" altLang="zh-CN" sz="2400" b="1" dirty="0">
                <a:latin typeface="Times New Roman" panose="02020603050405020304" pitchFamily="18" charset="0"/>
                <a:ea typeface="微软雅黑" panose="020B0503020204020204" pitchFamily="34" charset="-122"/>
                <a:cs typeface="Times New Roman" panose="02020603050405020304" pitchFamily="18" charset="0"/>
              </a:rPr>
              <a:t>ustc.edu.cn</a:t>
            </a:r>
            <a:endParaRPr lang="en-US" altLang="zh-CN"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endParaRPr>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07987" y="1052513"/>
            <a:ext cx="11376025" cy="662554"/>
          </a:xfrm>
          <a:prstGeom prst="rect">
            <a:avLst/>
          </a:prstGeom>
        </p:spPr>
        <p:txBody>
          <a:bodyPr wrap="square">
            <a:spAutoFit/>
          </a:bodyPr>
          <a:lstStyle/>
          <a:p>
            <a:pPr marL="342900" indent="-342900" fontAlgn="auto">
              <a:lnSpc>
                <a:spcPct val="150000"/>
              </a:lnSpc>
              <a:spcAft>
                <a:spcPts val="0"/>
              </a:spcAft>
              <a:buFont typeface="Arial" panose="020B0604020202020204" pitchFamily="34" charset="0"/>
              <a:buChar char="•"/>
            </a:pPr>
            <a:r>
              <a:rPr lang="zh-CN" altLang="en-US" sz="2800" b="1" dirty="0">
                <a:solidFill>
                  <a:schemeClr val="tx1"/>
                </a:solidFill>
                <a:latin typeface="微软雅黑" panose="020B0503020204020204" pitchFamily="34" charset="-122"/>
                <a:ea typeface="微软雅黑" panose="020B0503020204020204" pitchFamily="34" charset="-122"/>
                <a:sym typeface="+mn-ea"/>
              </a:rPr>
              <a:t>两种摄动运动方程选择：</a:t>
            </a:r>
            <a:endParaRPr lang="en-US" altLang="zh-CN" sz="2800" b="1" dirty="0">
              <a:solidFill>
                <a:schemeClr val="tx1"/>
              </a:solidFill>
              <a:latin typeface="微软雅黑" panose="020B0503020204020204" pitchFamily="34" charset="-122"/>
              <a:ea typeface="微软雅黑" panose="020B0503020204020204" pitchFamily="34" charset="-122"/>
              <a:sym typeface="+mn-ea"/>
            </a:endParaRPr>
          </a:p>
        </p:txBody>
      </p:sp>
      <p:sp>
        <p:nvSpPr>
          <p:cNvPr id="5" name="灯片编号占位符 4"/>
          <p:cNvSpPr>
            <a:spLocks noGrp="1"/>
          </p:cNvSpPr>
          <p:nvPr>
            <p:ph type="sldNum" sz="quarter" idx="4"/>
          </p:nvPr>
        </p:nvSpPr>
        <p:spPr/>
        <p:txBody>
          <a:bodyPr/>
          <a:lstStyle/>
          <a:p>
            <a:fld id="{5F1D8F20-F945-584B-B149-8CCFBEFE168A}" type="slidenum">
              <a:rPr kumimoji="1" lang="zh-CN" altLang="en-US" smtClean="0"/>
              <a:t>10</a:t>
            </a:fld>
            <a:endParaRPr kumimoji="1" lang="zh-CN" altLang="en-US"/>
          </a:p>
        </p:txBody>
      </p:sp>
      <p:sp>
        <p:nvSpPr>
          <p:cNvPr id="26" name="标题 1"/>
          <p:cNvSpPr txBox="1"/>
          <p:nvPr/>
        </p:nvSpPr>
        <p:spPr>
          <a:xfrm>
            <a:off x="0" y="0"/>
            <a:ext cx="12187555" cy="711200"/>
          </a:xfrm>
          <a:prstGeom prst="rect">
            <a:avLst/>
          </a:prstGeom>
          <a:noFill/>
        </p:spPr>
        <p:txBody>
          <a:bodyPr vert="horz" lIns="91440" tIns="45720" rIns="91440" bIns="45720" rtlCol="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32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j-cs"/>
              </a:rPr>
              <a:t>常数变易法和摄动运动方程</a:t>
            </a:r>
          </a:p>
        </p:txBody>
      </p:sp>
      <p:sp>
        <p:nvSpPr>
          <p:cNvPr id="2" name="矩形 1">
            <a:extLst>
              <a:ext uri="{FF2B5EF4-FFF2-40B4-BE49-F238E27FC236}">
                <a16:creationId xmlns:a16="http://schemas.microsoft.com/office/drawing/2014/main" id="{CC93A3DE-7BCD-B63E-2287-BA8F4AEB10C1}"/>
              </a:ext>
            </a:extLst>
          </p:cNvPr>
          <p:cNvSpPr/>
          <p:nvPr/>
        </p:nvSpPr>
        <p:spPr>
          <a:xfrm>
            <a:off x="1511847" y="5683551"/>
            <a:ext cx="4300716" cy="499624"/>
          </a:xfrm>
          <a:prstGeom prst="rect">
            <a:avLst/>
          </a:prstGeom>
        </p:spPr>
        <p:txBody>
          <a:bodyPr wrap="square">
            <a:spAutoFit/>
          </a:bodyPr>
          <a:lstStyle/>
          <a:p>
            <a:pPr algn="ctr" fontAlgn="auto">
              <a:lnSpc>
                <a:spcPct val="150000"/>
              </a:lnSpc>
              <a:spcAft>
                <a:spcPts val="0"/>
              </a:spcAft>
            </a:pPr>
            <a:r>
              <a:rPr lang="zh-CN" altLang="en-US" sz="2000" b="1" dirty="0">
                <a:solidFill>
                  <a:srgbClr val="0000FF"/>
                </a:solidFill>
                <a:latin typeface="微软雅黑" panose="020B0503020204020204" pitchFamily="34" charset="-122"/>
                <a:ea typeface="微软雅黑" panose="020B0503020204020204" pitchFamily="34" charset="-122"/>
                <a:sym typeface="+mn-ea"/>
              </a:rPr>
              <a:t>摄动势通常比摄动力更简洁</a:t>
            </a:r>
            <a:endParaRPr lang="zh-CN" sz="2000" b="1" dirty="0">
              <a:solidFill>
                <a:srgbClr val="0000FF"/>
              </a:solidFill>
              <a:latin typeface="微软雅黑" panose="020B0503020204020204" pitchFamily="34" charset="-122"/>
              <a:ea typeface="微软雅黑" panose="020B0503020204020204" pitchFamily="34" charset="-122"/>
            </a:endParaRPr>
          </a:p>
        </p:txBody>
      </p:sp>
      <p:sp>
        <p:nvSpPr>
          <p:cNvPr id="11" name="矩形 10">
            <a:extLst>
              <a:ext uri="{FF2B5EF4-FFF2-40B4-BE49-F238E27FC236}">
                <a16:creationId xmlns:a16="http://schemas.microsoft.com/office/drawing/2014/main" id="{8FA54588-EA33-33BA-D83F-577FD74821E2}"/>
              </a:ext>
            </a:extLst>
          </p:cNvPr>
          <p:cNvSpPr/>
          <p:nvPr/>
        </p:nvSpPr>
        <p:spPr>
          <a:xfrm>
            <a:off x="1038175" y="1988923"/>
            <a:ext cx="3040489" cy="2346283"/>
          </a:xfrm>
          <a:prstGeom prst="rect">
            <a:avLst/>
          </a:prstGeom>
        </p:spPr>
        <p:txBody>
          <a:bodyPr wrap="square">
            <a:spAutoFit/>
          </a:bodyPr>
          <a:lstStyle/>
          <a:p>
            <a:pPr marL="457200" indent="-457200" fontAlgn="auto">
              <a:lnSpc>
                <a:spcPct val="150000"/>
              </a:lnSpc>
              <a:spcAft>
                <a:spcPts val="0"/>
              </a:spcAft>
              <a:buFont typeface="Wingdings" panose="05000000000000000000" pitchFamily="2" charset="2"/>
              <a:buChar char="Ø"/>
            </a:pPr>
            <a:r>
              <a:rPr lang="zh-CN" altLang="en-US" sz="2000" b="1" dirty="0">
                <a:solidFill>
                  <a:schemeClr val="tx1"/>
                </a:solidFill>
                <a:latin typeface="微软雅黑" panose="020B0503020204020204" pitchFamily="34" charset="-122"/>
                <a:ea typeface="微软雅黑" panose="020B0503020204020204" pitchFamily="34" charset="-122"/>
                <a:sym typeface="+mn-ea"/>
              </a:rPr>
              <a:t>中心引力位</a:t>
            </a:r>
            <a:endParaRPr lang="en-US" altLang="zh-CN" sz="2000" b="1" dirty="0">
              <a:solidFill>
                <a:schemeClr val="tx1"/>
              </a:solidFill>
              <a:latin typeface="微软雅黑" panose="020B0503020204020204" pitchFamily="34" charset="-122"/>
              <a:ea typeface="微软雅黑" panose="020B0503020204020204" pitchFamily="34" charset="-122"/>
              <a:sym typeface="+mn-ea"/>
            </a:endParaRPr>
          </a:p>
          <a:p>
            <a:pPr marL="457200" indent="-457200" fontAlgn="auto">
              <a:lnSpc>
                <a:spcPct val="150000"/>
              </a:lnSpc>
              <a:spcAft>
                <a:spcPts val="0"/>
              </a:spcAft>
              <a:buFont typeface="Wingdings" panose="05000000000000000000" pitchFamily="2" charset="2"/>
              <a:buChar char="Ø"/>
            </a:pPr>
            <a:endParaRPr lang="en-US" altLang="zh-CN" sz="2000" b="1" dirty="0">
              <a:solidFill>
                <a:schemeClr val="tx1"/>
              </a:solidFill>
              <a:latin typeface="微软雅黑" panose="020B0503020204020204" pitchFamily="34" charset="-122"/>
              <a:ea typeface="微软雅黑" panose="020B0503020204020204" pitchFamily="34" charset="-122"/>
              <a:sym typeface="+mn-ea"/>
            </a:endParaRPr>
          </a:p>
          <a:p>
            <a:pPr marL="457200" indent="-457200" fontAlgn="auto">
              <a:lnSpc>
                <a:spcPct val="150000"/>
              </a:lnSpc>
              <a:spcAft>
                <a:spcPts val="0"/>
              </a:spcAft>
              <a:buFont typeface="Wingdings" panose="05000000000000000000" pitchFamily="2" charset="2"/>
              <a:buChar char="Ø"/>
            </a:pPr>
            <a:endParaRPr lang="en-US" altLang="zh-CN" sz="2000" b="1" dirty="0">
              <a:latin typeface="微软雅黑" panose="020B0503020204020204" pitchFamily="34" charset="-122"/>
              <a:ea typeface="微软雅黑" panose="020B0503020204020204" pitchFamily="34" charset="-122"/>
              <a:sym typeface="+mn-ea"/>
            </a:endParaRPr>
          </a:p>
          <a:p>
            <a:pPr marL="457200" indent="-457200" fontAlgn="auto">
              <a:lnSpc>
                <a:spcPct val="150000"/>
              </a:lnSpc>
              <a:spcAft>
                <a:spcPts val="0"/>
              </a:spcAft>
              <a:buFont typeface="Wingdings" panose="05000000000000000000" pitchFamily="2" charset="2"/>
              <a:buChar char="Ø"/>
            </a:pPr>
            <a:endParaRPr lang="en-US" altLang="zh-CN" sz="2000" b="1" dirty="0">
              <a:solidFill>
                <a:schemeClr val="tx1"/>
              </a:solidFill>
              <a:latin typeface="微软雅黑" panose="020B0503020204020204" pitchFamily="34" charset="-122"/>
              <a:ea typeface="微软雅黑" panose="020B0503020204020204" pitchFamily="34" charset="-122"/>
              <a:sym typeface="+mn-ea"/>
            </a:endParaRPr>
          </a:p>
          <a:p>
            <a:pPr marL="457200" indent="-457200" fontAlgn="auto">
              <a:lnSpc>
                <a:spcPct val="150000"/>
              </a:lnSpc>
              <a:spcAft>
                <a:spcPts val="0"/>
              </a:spcAft>
              <a:buFont typeface="Wingdings" panose="05000000000000000000" pitchFamily="2" charset="2"/>
              <a:buChar char="Ø"/>
            </a:pPr>
            <a:r>
              <a:rPr lang="zh-CN" altLang="en-US" sz="2000" b="1" dirty="0">
                <a:solidFill>
                  <a:schemeClr val="tx1"/>
                </a:solidFill>
                <a:latin typeface="微软雅黑" panose="020B0503020204020204" pitchFamily="34" charset="-122"/>
                <a:ea typeface="微软雅黑" panose="020B0503020204020204" pitchFamily="34" charset="-122"/>
                <a:sym typeface="+mn-ea"/>
              </a:rPr>
              <a:t>第三体引力和摄动势</a:t>
            </a:r>
            <a:endParaRPr lang="en-US" altLang="zh-CN" sz="2000" b="1" dirty="0">
              <a:solidFill>
                <a:schemeClr val="tx1"/>
              </a:solidFill>
              <a:latin typeface="微软雅黑" panose="020B0503020204020204" pitchFamily="34" charset="-122"/>
              <a:ea typeface="微软雅黑" panose="020B0503020204020204" pitchFamily="34" charset="-122"/>
              <a:sym typeface="+mn-ea"/>
            </a:endParaRPr>
          </a:p>
        </p:txBody>
      </p:sp>
      <p:sp>
        <p:nvSpPr>
          <p:cNvPr id="14" name="矩形 13">
            <a:extLst>
              <a:ext uri="{FF2B5EF4-FFF2-40B4-BE49-F238E27FC236}">
                <a16:creationId xmlns:a16="http://schemas.microsoft.com/office/drawing/2014/main" id="{15690F7F-5696-10AD-2C66-69289814C259}"/>
              </a:ext>
            </a:extLst>
          </p:cNvPr>
          <p:cNvSpPr/>
          <p:nvPr/>
        </p:nvSpPr>
        <p:spPr>
          <a:xfrm>
            <a:off x="7943472" y="2094583"/>
            <a:ext cx="3040489" cy="2346283"/>
          </a:xfrm>
          <a:prstGeom prst="rect">
            <a:avLst/>
          </a:prstGeom>
        </p:spPr>
        <p:txBody>
          <a:bodyPr wrap="square">
            <a:spAutoFit/>
          </a:bodyPr>
          <a:lstStyle/>
          <a:p>
            <a:pPr marL="457200" indent="-457200" fontAlgn="auto">
              <a:lnSpc>
                <a:spcPct val="150000"/>
              </a:lnSpc>
              <a:spcAft>
                <a:spcPts val="0"/>
              </a:spcAft>
              <a:buFont typeface="Wingdings" panose="05000000000000000000" pitchFamily="2" charset="2"/>
              <a:buChar char="Ø"/>
            </a:pPr>
            <a:r>
              <a:rPr lang="zh-CN" altLang="en-US" sz="2000" b="1" dirty="0">
                <a:solidFill>
                  <a:schemeClr val="tx1"/>
                </a:solidFill>
                <a:latin typeface="微软雅黑" panose="020B0503020204020204" pitchFamily="34" charset="-122"/>
                <a:ea typeface="微软雅黑" panose="020B0503020204020204" pitchFamily="34" charset="-122"/>
                <a:sym typeface="+mn-ea"/>
              </a:rPr>
              <a:t>静止大气阻力</a:t>
            </a:r>
            <a:endParaRPr lang="en-US" altLang="zh-CN" sz="2000" b="1" dirty="0">
              <a:solidFill>
                <a:schemeClr val="tx1"/>
              </a:solidFill>
              <a:latin typeface="微软雅黑" panose="020B0503020204020204" pitchFamily="34" charset="-122"/>
              <a:ea typeface="微软雅黑" panose="020B0503020204020204" pitchFamily="34" charset="-122"/>
              <a:sym typeface="+mn-ea"/>
            </a:endParaRPr>
          </a:p>
          <a:p>
            <a:pPr marL="457200" indent="-457200" fontAlgn="auto">
              <a:lnSpc>
                <a:spcPct val="150000"/>
              </a:lnSpc>
              <a:spcAft>
                <a:spcPts val="0"/>
              </a:spcAft>
              <a:buFont typeface="Wingdings" panose="05000000000000000000" pitchFamily="2" charset="2"/>
              <a:buChar char="Ø"/>
            </a:pPr>
            <a:endParaRPr lang="en-US" altLang="zh-CN" sz="2000" b="1" dirty="0">
              <a:solidFill>
                <a:schemeClr val="tx1"/>
              </a:solidFill>
              <a:latin typeface="微软雅黑" panose="020B0503020204020204" pitchFamily="34" charset="-122"/>
              <a:ea typeface="微软雅黑" panose="020B0503020204020204" pitchFamily="34" charset="-122"/>
              <a:sym typeface="+mn-ea"/>
            </a:endParaRPr>
          </a:p>
          <a:p>
            <a:pPr marL="457200" indent="-457200" fontAlgn="auto">
              <a:lnSpc>
                <a:spcPct val="150000"/>
              </a:lnSpc>
              <a:spcAft>
                <a:spcPts val="0"/>
              </a:spcAft>
              <a:buFont typeface="Wingdings" panose="05000000000000000000" pitchFamily="2" charset="2"/>
              <a:buChar char="Ø"/>
            </a:pPr>
            <a:endParaRPr lang="en-US" altLang="zh-CN" sz="2000" b="1" dirty="0">
              <a:latin typeface="微软雅黑" panose="020B0503020204020204" pitchFamily="34" charset="-122"/>
              <a:ea typeface="微软雅黑" panose="020B0503020204020204" pitchFamily="34" charset="-122"/>
              <a:sym typeface="+mn-ea"/>
            </a:endParaRPr>
          </a:p>
          <a:p>
            <a:pPr marL="457200" indent="-457200" fontAlgn="auto">
              <a:lnSpc>
                <a:spcPct val="150000"/>
              </a:lnSpc>
              <a:spcAft>
                <a:spcPts val="0"/>
              </a:spcAft>
              <a:buFont typeface="Wingdings" panose="05000000000000000000" pitchFamily="2" charset="2"/>
              <a:buChar char="Ø"/>
            </a:pPr>
            <a:endParaRPr lang="en-US" altLang="zh-CN" sz="2000" b="1" dirty="0">
              <a:solidFill>
                <a:schemeClr val="tx1"/>
              </a:solidFill>
              <a:latin typeface="微软雅黑" panose="020B0503020204020204" pitchFamily="34" charset="-122"/>
              <a:ea typeface="微软雅黑" panose="020B0503020204020204" pitchFamily="34" charset="-122"/>
              <a:sym typeface="+mn-ea"/>
            </a:endParaRPr>
          </a:p>
          <a:p>
            <a:pPr marL="457200" indent="-457200" fontAlgn="auto">
              <a:lnSpc>
                <a:spcPct val="150000"/>
              </a:lnSpc>
              <a:spcAft>
                <a:spcPts val="0"/>
              </a:spcAft>
              <a:buFont typeface="Wingdings" panose="05000000000000000000" pitchFamily="2" charset="2"/>
              <a:buChar char="Ø"/>
            </a:pPr>
            <a:r>
              <a:rPr lang="zh-CN" altLang="en-US" sz="2000" b="1" dirty="0">
                <a:solidFill>
                  <a:schemeClr val="tx1"/>
                </a:solidFill>
                <a:latin typeface="微软雅黑" panose="020B0503020204020204" pitchFamily="34" charset="-122"/>
                <a:ea typeface="微软雅黑" panose="020B0503020204020204" pitchFamily="34" charset="-122"/>
                <a:sym typeface="+mn-ea"/>
              </a:rPr>
              <a:t>光压作用</a:t>
            </a:r>
            <a:endParaRPr lang="en-US" altLang="zh-CN" sz="2000" b="1" dirty="0">
              <a:solidFill>
                <a:schemeClr val="tx1"/>
              </a:solidFill>
              <a:latin typeface="微软雅黑" panose="020B0503020204020204" pitchFamily="34" charset="-122"/>
              <a:ea typeface="微软雅黑" panose="020B0503020204020204" pitchFamily="34" charset="-122"/>
              <a:sym typeface="+mn-ea"/>
            </a:endParaRPr>
          </a:p>
        </p:txBody>
      </p:sp>
      <p:sp>
        <p:nvSpPr>
          <p:cNvPr id="20" name="矩形 19">
            <a:extLst>
              <a:ext uri="{FF2B5EF4-FFF2-40B4-BE49-F238E27FC236}">
                <a16:creationId xmlns:a16="http://schemas.microsoft.com/office/drawing/2014/main" id="{5DFAA2D2-90D6-5536-9037-8FA903A694D2}"/>
              </a:ext>
            </a:extLst>
          </p:cNvPr>
          <p:cNvSpPr/>
          <p:nvPr/>
        </p:nvSpPr>
        <p:spPr>
          <a:xfrm>
            <a:off x="10538607" y="6314763"/>
            <a:ext cx="1440985" cy="307777"/>
          </a:xfrm>
          <a:prstGeom prst="rect">
            <a:avLst/>
          </a:prstGeom>
        </p:spPr>
        <p:txBody>
          <a:bodyPr wrap="square">
            <a:spAutoFit/>
          </a:bodyPr>
          <a:lstStyle/>
          <a:p>
            <a:pPr algn="ctr" fontAlgn="auto">
              <a:spcAft>
                <a:spcPts val="0"/>
              </a:spcAft>
            </a:pPr>
            <a:r>
              <a:rPr lang="zh-CN" altLang="en-US" sz="1400" b="1" dirty="0">
                <a:latin typeface="微软雅黑" panose="020B0503020204020204" pitchFamily="34" charset="-122"/>
                <a:ea typeface="微软雅黑" panose="020B0503020204020204" pitchFamily="34" charset="-122"/>
              </a:rPr>
              <a:t>第</a:t>
            </a:r>
            <a:r>
              <a:rPr lang="en-US" altLang="zh-CN" sz="1400" b="1" dirty="0">
                <a:latin typeface="微软雅黑" panose="020B0503020204020204" pitchFamily="34" charset="-122"/>
                <a:ea typeface="微软雅黑" panose="020B0503020204020204" pitchFamily="34" charset="-122"/>
              </a:rPr>
              <a:t>9</a:t>
            </a:r>
            <a:r>
              <a:rPr lang="zh-CN" altLang="en-US" sz="1400" b="1" dirty="0">
                <a:latin typeface="微软雅黑" panose="020B0503020204020204" pitchFamily="34" charset="-122"/>
                <a:ea typeface="微软雅黑" panose="020B0503020204020204" pitchFamily="34" charset="-122"/>
              </a:rPr>
              <a:t>节课见</a:t>
            </a:r>
            <a:r>
              <a:rPr lang="en-US" altLang="zh-CN" sz="1400" b="1" dirty="0">
                <a:latin typeface="微软雅黑" panose="020B0503020204020204" pitchFamily="34" charset="-122"/>
                <a:ea typeface="微软雅黑" panose="020B0503020204020204" pitchFamily="34" charset="-122"/>
              </a:rPr>
              <a:t>~</a:t>
            </a:r>
            <a:endParaRPr lang="zh-CN" sz="1400" b="1" dirty="0">
              <a:latin typeface="微软雅黑" panose="020B0503020204020204" pitchFamily="34" charset="-122"/>
              <a:ea typeface="微软雅黑" panose="020B0503020204020204" pitchFamily="34" charset="-122"/>
            </a:endParaRPr>
          </a:p>
        </p:txBody>
      </p:sp>
      <p:pic>
        <p:nvPicPr>
          <p:cNvPr id="22" name="图片 21">
            <a:extLst>
              <a:ext uri="{FF2B5EF4-FFF2-40B4-BE49-F238E27FC236}">
                <a16:creationId xmlns:a16="http://schemas.microsoft.com/office/drawing/2014/main" id="{2B0A7C18-2E96-0C75-9E4B-AE4B65F306A3}"/>
              </a:ext>
            </a:extLst>
          </p:cNvPr>
          <p:cNvPicPr>
            <a:picLocks noChangeAspect="1"/>
          </p:cNvPicPr>
          <p:nvPr/>
        </p:nvPicPr>
        <p:blipFill>
          <a:blip r:embed="rId2"/>
          <a:stretch>
            <a:fillRect/>
          </a:stretch>
        </p:blipFill>
        <p:spPr>
          <a:xfrm>
            <a:off x="1334762" y="2712331"/>
            <a:ext cx="6161505" cy="604873"/>
          </a:xfrm>
          <a:prstGeom prst="rect">
            <a:avLst/>
          </a:prstGeom>
        </p:spPr>
      </p:pic>
      <p:pic>
        <p:nvPicPr>
          <p:cNvPr id="6" name="图片 5">
            <a:extLst>
              <a:ext uri="{FF2B5EF4-FFF2-40B4-BE49-F238E27FC236}">
                <a16:creationId xmlns:a16="http://schemas.microsoft.com/office/drawing/2014/main" id="{EFF533FF-C4EA-B00D-2426-A2F95EF027D9}"/>
              </a:ext>
            </a:extLst>
          </p:cNvPr>
          <p:cNvPicPr>
            <a:picLocks noChangeAspect="1"/>
          </p:cNvPicPr>
          <p:nvPr/>
        </p:nvPicPr>
        <p:blipFill>
          <a:blip r:embed="rId3"/>
          <a:stretch>
            <a:fillRect/>
          </a:stretch>
        </p:blipFill>
        <p:spPr>
          <a:xfrm>
            <a:off x="1436799" y="4723542"/>
            <a:ext cx="2978716" cy="571673"/>
          </a:xfrm>
          <a:prstGeom prst="rect">
            <a:avLst/>
          </a:prstGeom>
        </p:spPr>
      </p:pic>
      <p:pic>
        <p:nvPicPr>
          <p:cNvPr id="8" name="图片 7">
            <a:extLst>
              <a:ext uri="{FF2B5EF4-FFF2-40B4-BE49-F238E27FC236}">
                <a16:creationId xmlns:a16="http://schemas.microsoft.com/office/drawing/2014/main" id="{E52973E1-8441-5C06-EA7C-57445C11ED5A}"/>
              </a:ext>
            </a:extLst>
          </p:cNvPr>
          <p:cNvPicPr>
            <a:picLocks noChangeAspect="1"/>
          </p:cNvPicPr>
          <p:nvPr/>
        </p:nvPicPr>
        <p:blipFill>
          <a:blip r:embed="rId4"/>
          <a:stretch>
            <a:fillRect/>
          </a:stretch>
        </p:blipFill>
        <p:spPr>
          <a:xfrm>
            <a:off x="4732187" y="4473075"/>
            <a:ext cx="2331584" cy="1023960"/>
          </a:xfrm>
          <a:prstGeom prst="rect">
            <a:avLst/>
          </a:prstGeom>
        </p:spPr>
      </p:pic>
      <p:pic>
        <p:nvPicPr>
          <p:cNvPr id="18" name="图片 17">
            <a:extLst>
              <a:ext uri="{FF2B5EF4-FFF2-40B4-BE49-F238E27FC236}">
                <a16:creationId xmlns:a16="http://schemas.microsoft.com/office/drawing/2014/main" id="{4B74AE01-2A24-BC52-264B-62A6D0F50E69}"/>
              </a:ext>
            </a:extLst>
          </p:cNvPr>
          <p:cNvPicPr>
            <a:picLocks noChangeAspect="1"/>
          </p:cNvPicPr>
          <p:nvPr/>
        </p:nvPicPr>
        <p:blipFill>
          <a:blip r:embed="rId5"/>
          <a:stretch>
            <a:fillRect/>
          </a:stretch>
        </p:blipFill>
        <p:spPr>
          <a:xfrm>
            <a:off x="8786310" y="4786384"/>
            <a:ext cx="1866543" cy="566629"/>
          </a:xfrm>
          <a:prstGeom prst="rect">
            <a:avLst/>
          </a:prstGeom>
        </p:spPr>
      </p:pic>
      <p:pic>
        <p:nvPicPr>
          <p:cNvPr id="23" name="图片 22">
            <a:extLst>
              <a:ext uri="{FF2B5EF4-FFF2-40B4-BE49-F238E27FC236}">
                <a16:creationId xmlns:a16="http://schemas.microsoft.com/office/drawing/2014/main" id="{85A032B8-AF84-D931-DEA8-9F9B9FC4252A}"/>
              </a:ext>
            </a:extLst>
          </p:cNvPr>
          <p:cNvPicPr>
            <a:picLocks noChangeAspect="1"/>
          </p:cNvPicPr>
          <p:nvPr/>
        </p:nvPicPr>
        <p:blipFill>
          <a:blip r:embed="rId6"/>
          <a:stretch>
            <a:fillRect/>
          </a:stretch>
        </p:blipFill>
        <p:spPr>
          <a:xfrm>
            <a:off x="8623348" y="2761813"/>
            <a:ext cx="2434697" cy="505911"/>
          </a:xfrm>
          <a:prstGeom prst="rect">
            <a:avLst/>
          </a:prstGeom>
        </p:spPr>
      </p:pic>
      <p:pic>
        <p:nvPicPr>
          <p:cNvPr id="7" name="图形 6" descr="紧张的脸轮廓 纯色填充">
            <a:extLst>
              <a:ext uri="{FF2B5EF4-FFF2-40B4-BE49-F238E27FC236}">
                <a16:creationId xmlns:a16="http://schemas.microsoft.com/office/drawing/2014/main" id="{5DCE05FF-079D-E3CF-A088-CE16B92FD643}"/>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0" y="717472"/>
            <a:ext cx="571360" cy="571360"/>
          </a:xfrm>
          <a:prstGeom prst="rect">
            <a:avLst/>
          </a:prstGeom>
        </p:spPr>
      </p:pic>
    </p:spTree>
    <p:extLst>
      <p:ext uri="{BB962C8B-B14F-4D97-AF65-F5344CB8AC3E}">
        <p14:creationId xmlns:p14="http://schemas.microsoft.com/office/powerpoint/2010/main" val="330472569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07987" y="1052513"/>
            <a:ext cx="11376025" cy="5371535"/>
          </a:xfrm>
          <a:prstGeom prst="rect">
            <a:avLst/>
          </a:prstGeom>
        </p:spPr>
        <p:txBody>
          <a:bodyPr wrap="square">
            <a:spAutoFit/>
          </a:bodyPr>
          <a:lstStyle/>
          <a:p>
            <a:pPr marL="342900" indent="-342900" fontAlgn="auto">
              <a:lnSpc>
                <a:spcPct val="150000"/>
              </a:lnSpc>
              <a:spcAft>
                <a:spcPts val="0"/>
              </a:spcAft>
              <a:buFont typeface="Arial" panose="020B0604020202020204" pitchFamily="34" charset="0"/>
              <a:buChar char="•"/>
            </a:pPr>
            <a:r>
              <a:rPr lang="zh-CN" altLang="en-US" sz="2800" b="1" dirty="0">
                <a:solidFill>
                  <a:schemeClr val="tx1"/>
                </a:solidFill>
                <a:latin typeface="微软雅黑" panose="020B0503020204020204" pitchFamily="34" charset="-122"/>
                <a:ea typeface="微软雅黑" panose="020B0503020204020204" pitchFamily="34" charset="-122"/>
                <a:sym typeface="+mn-ea"/>
              </a:rPr>
              <a:t>求解：</a:t>
            </a:r>
            <a:endParaRPr lang="en-US" altLang="zh-CN" sz="2800" b="1" dirty="0">
              <a:solidFill>
                <a:schemeClr val="tx1"/>
              </a:solidFill>
              <a:latin typeface="微软雅黑" panose="020B0503020204020204" pitchFamily="34" charset="-122"/>
              <a:ea typeface="微软雅黑" panose="020B0503020204020204" pitchFamily="34" charset="-122"/>
              <a:sym typeface="+mn-ea"/>
            </a:endParaRPr>
          </a:p>
          <a:p>
            <a:pPr marL="914400" lvl="1" indent="-457200">
              <a:lnSpc>
                <a:spcPct val="200000"/>
              </a:lnSpc>
              <a:buFont typeface="Wingdings" panose="05000000000000000000" pitchFamily="2" charset="2"/>
              <a:buChar char="Ø"/>
            </a:pPr>
            <a:r>
              <a:rPr lang="zh-CN" altLang="en-US" sz="2800" b="1" dirty="0">
                <a:solidFill>
                  <a:srgbClr val="0000FF"/>
                </a:solidFill>
                <a:latin typeface="微软雅黑" panose="020B0503020204020204" pitchFamily="34" charset="-122"/>
                <a:ea typeface="微软雅黑" panose="020B0503020204020204" pitchFamily="34" charset="-122"/>
                <a:sym typeface="+mn-ea"/>
              </a:rPr>
              <a:t>数值方法</a:t>
            </a:r>
            <a:r>
              <a:rPr lang="zh-CN" altLang="en-US" sz="2800" b="1" dirty="0">
                <a:solidFill>
                  <a:schemeClr val="tx1"/>
                </a:solidFill>
                <a:latin typeface="微软雅黑" panose="020B0503020204020204" pitchFamily="34" charset="-122"/>
                <a:ea typeface="微软雅黑" panose="020B0503020204020204" pitchFamily="34" charset="-122"/>
                <a:sym typeface="+mn-ea"/>
              </a:rPr>
              <a:t>：包括</a:t>
            </a:r>
            <a:r>
              <a:rPr lang="zh-CN" altLang="en-US" sz="2800" b="1" dirty="0">
                <a:solidFill>
                  <a:srgbClr val="0000FF"/>
                </a:solidFill>
                <a:latin typeface="微软雅黑" panose="020B0503020204020204" pitchFamily="34" charset="-122"/>
                <a:ea typeface="微软雅黑" panose="020B0503020204020204" pitchFamily="34" charset="-122"/>
                <a:sym typeface="+mn-ea"/>
              </a:rPr>
              <a:t>半数值半解析</a:t>
            </a:r>
            <a:endParaRPr lang="en-US" altLang="zh-CN" sz="2800" b="1" dirty="0">
              <a:solidFill>
                <a:srgbClr val="0000FF"/>
              </a:solidFill>
              <a:latin typeface="微软雅黑" panose="020B0503020204020204" pitchFamily="34" charset="-122"/>
              <a:ea typeface="微软雅黑" panose="020B0503020204020204" pitchFamily="34" charset="-122"/>
              <a:sym typeface="+mn-ea"/>
            </a:endParaRPr>
          </a:p>
          <a:p>
            <a:pPr marL="914400" lvl="1" indent="-457200">
              <a:lnSpc>
                <a:spcPct val="200000"/>
              </a:lnSpc>
              <a:buFont typeface="Wingdings" panose="05000000000000000000" pitchFamily="2" charset="2"/>
              <a:buChar char="Ø"/>
            </a:pPr>
            <a:r>
              <a:rPr lang="zh-CN" altLang="en-US" sz="2800" b="1" dirty="0">
                <a:solidFill>
                  <a:srgbClr val="0000FF"/>
                </a:solidFill>
                <a:latin typeface="微软雅黑" panose="020B0503020204020204" pitchFamily="34" charset="-122"/>
                <a:ea typeface="微软雅黑" panose="020B0503020204020204" pitchFamily="34" charset="-122"/>
                <a:sym typeface="+mn-ea"/>
              </a:rPr>
              <a:t>几何方法</a:t>
            </a:r>
            <a:r>
              <a:rPr lang="zh-CN" altLang="en-US" sz="2800" b="1" dirty="0">
                <a:solidFill>
                  <a:schemeClr val="tx1"/>
                </a:solidFill>
                <a:latin typeface="微软雅黑" panose="020B0503020204020204" pitchFamily="34" charset="-122"/>
                <a:ea typeface="微软雅黑" panose="020B0503020204020204" pitchFamily="34" charset="-122"/>
                <a:sym typeface="+mn-ea"/>
              </a:rPr>
              <a:t>：画相图找平衡点（定性分析，通常用正则根数）</a:t>
            </a:r>
            <a:endParaRPr lang="en-US" altLang="zh-CN" sz="2800" b="1" dirty="0">
              <a:solidFill>
                <a:schemeClr val="tx1"/>
              </a:solidFill>
              <a:latin typeface="微软雅黑" panose="020B0503020204020204" pitchFamily="34" charset="-122"/>
              <a:ea typeface="微软雅黑" panose="020B0503020204020204" pitchFamily="34" charset="-122"/>
              <a:sym typeface="+mn-ea"/>
            </a:endParaRPr>
          </a:p>
          <a:p>
            <a:pPr marL="914400" lvl="1" indent="-457200">
              <a:lnSpc>
                <a:spcPct val="200000"/>
              </a:lnSpc>
              <a:buFont typeface="Wingdings" panose="05000000000000000000" pitchFamily="2" charset="2"/>
              <a:buChar char="Ø"/>
            </a:pPr>
            <a:r>
              <a:rPr lang="zh-CN" altLang="en-US" sz="2800" b="1" dirty="0">
                <a:solidFill>
                  <a:srgbClr val="FF0000"/>
                </a:solidFill>
                <a:latin typeface="微软雅黑" panose="020B0503020204020204" pitchFamily="34" charset="-122"/>
                <a:ea typeface="微软雅黑" panose="020B0503020204020204" pitchFamily="34" charset="-122"/>
                <a:sym typeface="+mn-ea"/>
              </a:rPr>
              <a:t>解析方法</a:t>
            </a:r>
            <a:r>
              <a:rPr lang="zh-CN" altLang="en-US" sz="2800" b="1" dirty="0">
                <a:solidFill>
                  <a:schemeClr val="tx1"/>
                </a:solidFill>
                <a:latin typeface="微软雅黑" panose="020B0503020204020204" pitchFamily="34" charset="-122"/>
                <a:ea typeface="微软雅黑" panose="020B0503020204020204" pitchFamily="34" charset="-122"/>
                <a:sym typeface="+mn-ea"/>
              </a:rPr>
              <a:t>：分析变化特征</a:t>
            </a:r>
            <a:endParaRPr lang="en-US" altLang="zh-CN" sz="2800" b="1" dirty="0">
              <a:solidFill>
                <a:schemeClr val="tx1"/>
              </a:solidFill>
              <a:latin typeface="微软雅黑" panose="020B0503020204020204" pitchFamily="34" charset="-122"/>
              <a:ea typeface="微软雅黑" panose="020B0503020204020204" pitchFamily="34" charset="-122"/>
              <a:sym typeface="+mn-ea"/>
            </a:endParaRPr>
          </a:p>
          <a:p>
            <a:pPr marL="1371600" lvl="2" indent="-457200">
              <a:lnSpc>
                <a:spcPct val="200000"/>
              </a:lnSpc>
              <a:buFont typeface="Wingdings" panose="05000000000000000000" pitchFamily="2" charset="2"/>
              <a:buChar char="u"/>
            </a:pPr>
            <a:r>
              <a:rPr lang="zh-CN" altLang="en-US" sz="2400" b="1" dirty="0">
                <a:solidFill>
                  <a:schemeClr val="tx1"/>
                </a:solidFill>
                <a:latin typeface="微软雅黑" panose="020B0503020204020204" pitchFamily="34" charset="-122"/>
                <a:ea typeface="微软雅黑" panose="020B0503020204020204" pitchFamily="34" charset="-122"/>
                <a:sym typeface="+mn-ea"/>
              </a:rPr>
              <a:t>摄动法（小</a:t>
            </a:r>
            <a:r>
              <a:rPr lang="zh-CN" altLang="en-US" sz="2400" b="1" dirty="0">
                <a:latin typeface="微软雅黑" panose="020B0503020204020204" pitchFamily="34" charset="-122"/>
                <a:ea typeface="微软雅黑" panose="020B0503020204020204" pitchFamily="34" charset="-122"/>
                <a:sym typeface="+mn-ea"/>
              </a:rPr>
              <a:t>参数幂级数解）</a:t>
            </a:r>
            <a:endParaRPr lang="en-US" altLang="zh-CN" sz="2400" b="1" dirty="0">
              <a:solidFill>
                <a:schemeClr val="tx1"/>
              </a:solidFill>
              <a:latin typeface="微软雅黑" panose="020B0503020204020204" pitchFamily="34" charset="-122"/>
              <a:ea typeface="微软雅黑" panose="020B0503020204020204" pitchFamily="34" charset="-122"/>
              <a:sym typeface="+mn-ea"/>
            </a:endParaRPr>
          </a:p>
          <a:p>
            <a:pPr marL="1371600" lvl="2" indent="-457200">
              <a:lnSpc>
                <a:spcPct val="200000"/>
              </a:lnSpc>
              <a:buFont typeface="Wingdings" panose="05000000000000000000" pitchFamily="2" charset="2"/>
              <a:buChar char="u"/>
            </a:pPr>
            <a:r>
              <a:rPr lang="zh-CN" altLang="en-US" sz="2400" b="1" dirty="0">
                <a:solidFill>
                  <a:schemeClr val="tx1"/>
                </a:solidFill>
                <a:latin typeface="微软雅黑" panose="020B0503020204020204" pitchFamily="34" charset="-122"/>
                <a:ea typeface="微软雅黑" panose="020B0503020204020204" pitchFamily="34" charset="-122"/>
                <a:sym typeface="+mn-ea"/>
              </a:rPr>
              <a:t>改进的摄动法（平均根数法）</a:t>
            </a:r>
          </a:p>
          <a:p>
            <a:pPr marL="342900" indent="-342900" fontAlgn="auto">
              <a:lnSpc>
                <a:spcPct val="150000"/>
              </a:lnSpc>
              <a:spcAft>
                <a:spcPts val="0"/>
              </a:spcAft>
              <a:buFont typeface="Arial" panose="020B0604020202020204" pitchFamily="34" charset="0"/>
              <a:buChar char="•"/>
            </a:pPr>
            <a:endParaRPr lang="en-US" altLang="zh-CN" sz="2800" b="1" dirty="0">
              <a:solidFill>
                <a:schemeClr val="tx1"/>
              </a:solidFill>
              <a:latin typeface="微软雅黑" panose="020B0503020204020204" pitchFamily="34" charset="-122"/>
              <a:ea typeface="微软雅黑" panose="020B0503020204020204" pitchFamily="34" charset="-122"/>
              <a:sym typeface="+mn-ea"/>
            </a:endParaRPr>
          </a:p>
        </p:txBody>
      </p:sp>
      <p:sp>
        <p:nvSpPr>
          <p:cNvPr id="5" name="灯片编号占位符 4"/>
          <p:cNvSpPr>
            <a:spLocks noGrp="1"/>
          </p:cNvSpPr>
          <p:nvPr>
            <p:ph type="sldNum" sz="quarter" idx="4"/>
          </p:nvPr>
        </p:nvSpPr>
        <p:spPr/>
        <p:txBody>
          <a:bodyPr/>
          <a:lstStyle/>
          <a:p>
            <a:fld id="{5F1D8F20-F945-584B-B149-8CCFBEFE168A}" type="slidenum">
              <a:rPr kumimoji="1" lang="zh-CN" altLang="en-US" smtClean="0"/>
              <a:t>11</a:t>
            </a:fld>
            <a:endParaRPr kumimoji="1" lang="zh-CN" altLang="en-US"/>
          </a:p>
        </p:txBody>
      </p:sp>
      <p:sp>
        <p:nvSpPr>
          <p:cNvPr id="26" name="标题 1"/>
          <p:cNvSpPr txBox="1"/>
          <p:nvPr/>
        </p:nvSpPr>
        <p:spPr>
          <a:xfrm>
            <a:off x="0" y="0"/>
            <a:ext cx="12187555" cy="711200"/>
          </a:xfrm>
          <a:prstGeom prst="rect">
            <a:avLst/>
          </a:prstGeom>
          <a:noFill/>
        </p:spPr>
        <p:txBody>
          <a:bodyPr vert="horz" lIns="91440" tIns="45720" rIns="91440" bIns="45720" rtlCol="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32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j-cs"/>
              </a:rPr>
              <a:t>常数变易法和摄动运动方程</a:t>
            </a:r>
          </a:p>
        </p:txBody>
      </p:sp>
      <p:pic>
        <p:nvPicPr>
          <p:cNvPr id="2" name="图形 1" descr="眩晕的脸轮廓 纯色填充">
            <a:extLst>
              <a:ext uri="{FF2B5EF4-FFF2-40B4-BE49-F238E27FC236}">
                <a16:creationId xmlns:a16="http://schemas.microsoft.com/office/drawing/2014/main" id="{31C993B6-E53E-2464-2728-3FE22D091C4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711200"/>
            <a:ext cx="571360" cy="571360"/>
          </a:xfrm>
          <a:prstGeom prst="rect">
            <a:avLst/>
          </a:prstGeom>
        </p:spPr>
      </p:pic>
    </p:spTree>
    <p:extLst>
      <p:ext uri="{BB962C8B-B14F-4D97-AF65-F5344CB8AC3E}">
        <p14:creationId xmlns:p14="http://schemas.microsoft.com/office/powerpoint/2010/main" val="290783985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07987" y="1052513"/>
            <a:ext cx="11376025" cy="662554"/>
          </a:xfrm>
          <a:prstGeom prst="rect">
            <a:avLst/>
          </a:prstGeom>
        </p:spPr>
        <p:txBody>
          <a:bodyPr wrap="square">
            <a:spAutoFit/>
          </a:bodyPr>
          <a:lstStyle/>
          <a:p>
            <a:pPr marL="342900" indent="-342900" fontAlgn="auto">
              <a:lnSpc>
                <a:spcPct val="150000"/>
              </a:lnSpc>
              <a:spcAft>
                <a:spcPts val="0"/>
              </a:spcAft>
              <a:buFont typeface="Arial" panose="020B0604020202020204" pitchFamily="34" charset="0"/>
              <a:buChar char="•"/>
            </a:pPr>
            <a:r>
              <a:rPr lang="zh-CN" altLang="en-US" sz="2800" b="1" dirty="0">
                <a:solidFill>
                  <a:schemeClr val="tx1"/>
                </a:solidFill>
                <a:latin typeface="微软雅黑" panose="020B0503020204020204" pitchFamily="34" charset="-122"/>
                <a:ea typeface="微软雅黑" panose="020B0503020204020204" pitchFamily="34" charset="-122"/>
                <a:sym typeface="+mn-ea"/>
              </a:rPr>
              <a:t>受摄运动方程                       转化为  摄动运动方程</a:t>
            </a:r>
            <a:endParaRPr lang="en-US" altLang="zh-CN" sz="2800" b="1" dirty="0">
              <a:solidFill>
                <a:schemeClr val="tx1"/>
              </a:solidFill>
              <a:latin typeface="微软雅黑" panose="020B0503020204020204" pitchFamily="34" charset="-122"/>
              <a:ea typeface="微软雅黑" panose="020B0503020204020204" pitchFamily="34" charset="-122"/>
              <a:sym typeface="+mn-ea"/>
            </a:endParaRPr>
          </a:p>
        </p:txBody>
      </p:sp>
      <p:sp>
        <p:nvSpPr>
          <p:cNvPr id="5" name="灯片编号占位符 4"/>
          <p:cNvSpPr>
            <a:spLocks noGrp="1"/>
          </p:cNvSpPr>
          <p:nvPr>
            <p:ph type="sldNum" sz="quarter" idx="4"/>
          </p:nvPr>
        </p:nvSpPr>
        <p:spPr/>
        <p:txBody>
          <a:bodyPr/>
          <a:lstStyle/>
          <a:p>
            <a:fld id="{5F1D8F20-F945-584B-B149-8CCFBEFE168A}" type="slidenum">
              <a:rPr kumimoji="1" lang="zh-CN" altLang="en-US" smtClean="0"/>
              <a:t>12</a:t>
            </a:fld>
            <a:endParaRPr kumimoji="1" lang="zh-CN" altLang="en-US"/>
          </a:p>
        </p:txBody>
      </p:sp>
      <p:sp>
        <p:nvSpPr>
          <p:cNvPr id="26" name="标题 1"/>
          <p:cNvSpPr txBox="1"/>
          <p:nvPr/>
        </p:nvSpPr>
        <p:spPr>
          <a:xfrm>
            <a:off x="0" y="0"/>
            <a:ext cx="12187555" cy="711200"/>
          </a:xfrm>
          <a:prstGeom prst="rect">
            <a:avLst/>
          </a:prstGeom>
          <a:noFill/>
        </p:spPr>
        <p:txBody>
          <a:bodyPr vert="horz" lIns="91440" tIns="45720" rIns="91440" bIns="45720" rtlCol="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32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j-cs"/>
              </a:rPr>
              <a:t>小参数幂级数解和平均根数法</a:t>
            </a:r>
          </a:p>
        </p:txBody>
      </p:sp>
      <p:pic>
        <p:nvPicPr>
          <p:cNvPr id="8" name="图片 7">
            <a:extLst>
              <a:ext uri="{FF2B5EF4-FFF2-40B4-BE49-F238E27FC236}">
                <a16:creationId xmlns:a16="http://schemas.microsoft.com/office/drawing/2014/main" id="{AE10B55F-01E5-00C7-6E85-07ECF8B7DFD0}"/>
              </a:ext>
            </a:extLst>
          </p:cNvPr>
          <p:cNvPicPr>
            <a:picLocks noChangeAspect="1"/>
          </p:cNvPicPr>
          <p:nvPr/>
        </p:nvPicPr>
        <p:blipFill>
          <a:blip r:embed="rId2"/>
          <a:stretch>
            <a:fillRect/>
          </a:stretch>
        </p:blipFill>
        <p:spPr>
          <a:xfrm>
            <a:off x="3041156" y="1107475"/>
            <a:ext cx="2152650" cy="590550"/>
          </a:xfrm>
          <a:prstGeom prst="rect">
            <a:avLst/>
          </a:prstGeom>
        </p:spPr>
      </p:pic>
      <p:pic>
        <p:nvPicPr>
          <p:cNvPr id="10" name="图片 9">
            <a:extLst>
              <a:ext uri="{FF2B5EF4-FFF2-40B4-BE49-F238E27FC236}">
                <a16:creationId xmlns:a16="http://schemas.microsoft.com/office/drawing/2014/main" id="{81553730-54CA-EB4A-560D-A0493220FB45}"/>
              </a:ext>
            </a:extLst>
          </p:cNvPr>
          <p:cNvPicPr>
            <a:picLocks noChangeAspect="1"/>
          </p:cNvPicPr>
          <p:nvPr/>
        </p:nvPicPr>
        <p:blipFill>
          <a:blip r:embed="rId3"/>
          <a:stretch>
            <a:fillRect/>
          </a:stretch>
        </p:blipFill>
        <p:spPr>
          <a:xfrm>
            <a:off x="9054414" y="1005930"/>
            <a:ext cx="2396181" cy="793640"/>
          </a:xfrm>
          <a:prstGeom prst="rect">
            <a:avLst/>
          </a:prstGeom>
        </p:spPr>
      </p:pic>
      <p:pic>
        <p:nvPicPr>
          <p:cNvPr id="14" name="图片 13">
            <a:extLst>
              <a:ext uri="{FF2B5EF4-FFF2-40B4-BE49-F238E27FC236}">
                <a16:creationId xmlns:a16="http://schemas.microsoft.com/office/drawing/2014/main" id="{0B965A4F-74B2-4BEF-5489-0AEAA3325867}"/>
              </a:ext>
            </a:extLst>
          </p:cNvPr>
          <p:cNvPicPr>
            <a:picLocks noChangeAspect="1"/>
          </p:cNvPicPr>
          <p:nvPr/>
        </p:nvPicPr>
        <p:blipFill>
          <a:blip r:embed="rId4"/>
          <a:stretch>
            <a:fillRect/>
          </a:stretch>
        </p:blipFill>
        <p:spPr>
          <a:xfrm>
            <a:off x="2795330" y="1849420"/>
            <a:ext cx="1971675" cy="514350"/>
          </a:xfrm>
          <a:prstGeom prst="rect">
            <a:avLst/>
          </a:prstGeom>
        </p:spPr>
      </p:pic>
      <p:sp>
        <p:nvSpPr>
          <p:cNvPr id="23" name="矩形 22">
            <a:extLst>
              <a:ext uri="{FF2B5EF4-FFF2-40B4-BE49-F238E27FC236}">
                <a16:creationId xmlns:a16="http://schemas.microsoft.com/office/drawing/2014/main" id="{3BDB0DDD-EA4B-C9AE-2CF5-A729556323D4}"/>
              </a:ext>
            </a:extLst>
          </p:cNvPr>
          <p:cNvSpPr/>
          <p:nvPr/>
        </p:nvSpPr>
        <p:spPr>
          <a:xfrm>
            <a:off x="3041156" y="5509578"/>
            <a:ext cx="6082030" cy="1135054"/>
          </a:xfrm>
          <a:prstGeom prst="rect">
            <a:avLst/>
          </a:prstGeom>
        </p:spPr>
        <p:txBody>
          <a:bodyPr wrap="square">
            <a:spAutoFit/>
          </a:bodyPr>
          <a:lstStyle/>
          <a:p>
            <a:pPr algn="ctr" fontAlgn="auto">
              <a:lnSpc>
                <a:spcPct val="150000"/>
              </a:lnSpc>
              <a:spcAft>
                <a:spcPts val="0"/>
              </a:spcAft>
            </a:pPr>
            <a:r>
              <a:rPr lang="zh-CN" altLang="en-US" sz="2400" b="1" dirty="0">
                <a:solidFill>
                  <a:srgbClr val="FF0000"/>
                </a:solidFill>
                <a:latin typeface="微软雅黑" panose="020B0503020204020204" pitchFamily="34" charset="-122"/>
                <a:ea typeface="微软雅黑" panose="020B0503020204020204" pitchFamily="34" charset="-122"/>
              </a:rPr>
              <a:t>递推：低阶摄动求高阶摄动</a:t>
            </a:r>
            <a:endParaRPr lang="en-US" altLang="zh-CN" sz="2400" b="1" dirty="0">
              <a:solidFill>
                <a:srgbClr val="FF0000"/>
              </a:solidFill>
              <a:latin typeface="微软雅黑" panose="020B0503020204020204" pitchFamily="34" charset="-122"/>
              <a:ea typeface="微软雅黑" panose="020B0503020204020204" pitchFamily="34" charset="-122"/>
            </a:endParaRPr>
          </a:p>
          <a:p>
            <a:pPr algn="ctr" fontAlgn="auto">
              <a:lnSpc>
                <a:spcPct val="150000"/>
              </a:lnSpc>
              <a:spcAft>
                <a:spcPts val="0"/>
              </a:spcAft>
            </a:pPr>
            <a:r>
              <a:rPr lang="zh-CN" altLang="en-US" sz="2400" b="1" dirty="0">
                <a:latin typeface="微软雅黑" panose="020B0503020204020204" pitchFamily="34" charset="-122"/>
                <a:ea typeface="微软雅黑" panose="020B0503020204020204" pitchFamily="34" charset="-122"/>
              </a:rPr>
              <a:t>小参数幂级数解 </a:t>
            </a:r>
            <a:r>
              <a:rPr lang="en-US" altLang="zh-CN" sz="2400" b="1" dirty="0">
                <a:latin typeface="微软雅黑" panose="020B0503020204020204" pitchFamily="34" charset="-122"/>
                <a:ea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rPr>
              <a:t>摄动法</a:t>
            </a:r>
            <a:r>
              <a:rPr lang="en-US" altLang="zh-CN" sz="2400" b="1" dirty="0">
                <a:latin typeface="微软雅黑" panose="020B0503020204020204" pitchFamily="34" charset="-122"/>
                <a:ea typeface="微软雅黑" panose="020B0503020204020204" pitchFamily="34" charset="-122"/>
              </a:rPr>
              <a:t>)</a:t>
            </a:r>
            <a:endParaRPr lang="zh-CN" sz="2400" b="1" dirty="0">
              <a:latin typeface="微软雅黑" panose="020B0503020204020204" pitchFamily="34" charset="-122"/>
              <a:ea typeface="微软雅黑" panose="020B0503020204020204" pitchFamily="34" charset="-122"/>
            </a:endParaRPr>
          </a:p>
        </p:txBody>
      </p:sp>
      <p:pic>
        <p:nvPicPr>
          <p:cNvPr id="27" name="图片 26">
            <a:extLst>
              <a:ext uri="{FF2B5EF4-FFF2-40B4-BE49-F238E27FC236}">
                <a16:creationId xmlns:a16="http://schemas.microsoft.com/office/drawing/2014/main" id="{E93F77C5-874D-CB4A-0BF6-4D66B67B25E2}"/>
              </a:ext>
            </a:extLst>
          </p:cNvPr>
          <p:cNvPicPr>
            <a:picLocks noChangeAspect="1"/>
          </p:cNvPicPr>
          <p:nvPr/>
        </p:nvPicPr>
        <p:blipFill>
          <a:blip r:embed="rId5"/>
          <a:stretch>
            <a:fillRect/>
          </a:stretch>
        </p:blipFill>
        <p:spPr>
          <a:xfrm>
            <a:off x="1439237" y="5033547"/>
            <a:ext cx="9285868" cy="391528"/>
          </a:xfrm>
          <a:prstGeom prst="rect">
            <a:avLst/>
          </a:prstGeom>
          <a:ln w="28575">
            <a:solidFill>
              <a:srgbClr val="0000FF"/>
            </a:solidFill>
          </a:ln>
        </p:spPr>
      </p:pic>
      <p:cxnSp>
        <p:nvCxnSpPr>
          <p:cNvPr id="36" name="直接箭头连接符 35">
            <a:extLst>
              <a:ext uri="{FF2B5EF4-FFF2-40B4-BE49-F238E27FC236}">
                <a16:creationId xmlns:a16="http://schemas.microsoft.com/office/drawing/2014/main" id="{B039CB42-5779-1982-4B81-3EF492A689ED}"/>
              </a:ext>
            </a:extLst>
          </p:cNvPr>
          <p:cNvCxnSpPr>
            <a:cxnSpLocks/>
          </p:cNvCxnSpPr>
          <p:nvPr/>
        </p:nvCxnSpPr>
        <p:spPr>
          <a:xfrm>
            <a:off x="5097116" y="2110217"/>
            <a:ext cx="907157"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42" name="图片 41">
            <a:extLst>
              <a:ext uri="{FF2B5EF4-FFF2-40B4-BE49-F238E27FC236}">
                <a16:creationId xmlns:a16="http://schemas.microsoft.com/office/drawing/2014/main" id="{39F42FAA-26CF-5197-8238-C879FD938750}"/>
              </a:ext>
            </a:extLst>
          </p:cNvPr>
          <p:cNvPicPr>
            <a:picLocks noChangeAspect="1"/>
          </p:cNvPicPr>
          <p:nvPr/>
        </p:nvPicPr>
        <p:blipFill>
          <a:blip r:embed="rId6"/>
          <a:stretch>
            <a:fillRect/>
          </a:stretch>
        </p:blipFill>
        <p:spPr>
          <a:xfrm>
            <a:off x="4656095" y="2758920"/>
            <a:ext cx="3947160" cy="739140"/>
          </a:xfrm>
          <a:prstGeom prst="rect">
            <a:avLst/>
          </a:prstGeom>
        </p:spPr>
      </p:pic>
      <p:pic>
        <p:nvPicPr>
          <p:cNvPr id="44" name="图片 43">
            <a:extLst>
              <a:ext uri="{FF2B5EF4-FFF2-40B4-BE49-F238E27FC236}">
                <a16:creationId xmlns:a16="http://schemas.microsoft.com/office/drawing/2014/main" id="{7789B86E-9377-1649-C4FA-858A85CE2B2D}"/>
              </a:ext>
            </a:extLst>
          </p:cNvPr>
          <p:cNvPicPr>
            <a:picLocks noChangeAspect="1"/>
          </p:cNvPicPr>
          <p:nvPr/>
        </p:nvPicPr>
        <p:blipFill>
          <a:blip r:embed="rId7"/>
          <a:stretch>
            <a:fillRect/>
          </a:stretch>
        </p:blipFill>
        <p:spPr>
          <a:xfrm>
            <a:off x="2746334" y="3948597"/>
            <a:ext cx="4389120" cy="807720"/>
          </a:xfrm>
          <a:prstGeom prst="rect">
            <a:avLst/>
          </a:prstGeom>
        </p:spPr>
      </p:pic>
      <p:pic>
        <p:nvPicPr>
          <p:cNvPr id="46" name="图片 45">
            <a:extLst>
              <a:ext uri="{FF2B5EF4-FFF2-40B4-BE49-F238E27FC236}">
                <a16:creationId xmlns:a16="http://schemas.microsoft.com/office/drawing/2014/main" id="{8FE1C89F-0476-D1FE-14AC-E28FAC59DFB0}"/>
              </a:ext>
            </a:extLst>
          </p:cNvPr>
          <p:cNvPicPr>
            <a:picLocks noChangeAspect="1"/>
          </p:cNvPicPr>
          <p:nvPr/>
        </p:nvPicPr>
        <p:blipFill>
          <a:blip r:embed="rId8"/>
          <a:stretch>
            <a:fillRect/>
          </a:stretch>
        </p:blipFill>
        <p:spPr>
          <a:xfrm>
            <a:off x="6334384" y="1914190"/>
            <a:ext cx="1744980" cy="449580"/>
          </a:xfrm>
          <a:prstGeom prst="rect">
            <a:avLst/>
          </a:prstGeom>
        </p:spPr>
      </p:pic>
      <p:cxnSp>
        <p:nvCxnSpPr>
          <p:cNvPr id="33" name="直接箭头连接符 32">
            <a:extLst>
              <a:ext uri="{FF2B5EF4-FFF2-40B4-BE49-F238E27FC236}">
                <a16:creationId xmlns:a16="http://schemas.microsoft.com/office/drawing/2014/main" id="{F545F554-5A93-ED93-C7D3-9A3AB35E073D}"/>
              </a:ext>
            </a:extLst>
          </p:cNvPr>
          <p:cNvCxnSpPr/>
          <p:nvPr/>
        </p:nvCxnSpPr>
        <p:spPr>
          <a:xfrm>
            <a:off x="6954696" y="2347357"/>
            <a:ext cx="361516" cy="60200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9" name="直接箭头连接符 38">
            <a:extLst>
              <a:ext uri="{FF2B5EF4-FFF2-40B4-BE49-F238E27FC236}">
                <a16:creationId xmlns:a16="http://schemas.microsoft.com/office/drawing/2014/main" id="{24DF56CB-45BD-8B41-6B68-57607C4FC955}"/>
              </a:ext>
            </a:extLst>
          </p:cNvPr>
          <p:cNvCxnSpPr>
            <a:cxnSpLocks/>
          </p:cNvCxnSpPr>
          <p:nvPr/>
        </p:nvCxnSpPr>
        <p:spPr>
          <a:xfrm>
            <a:off x="5555734" y="3352273"/>
            <a:ext cx="666350" cy="697045"/>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2" name="图形 1" descr="困惑的脸轮廓 纯色填充">
            <a:extLst>
              <a:ext uri="{FF2B5EF4-FFF2-40B4-BE49-F238E27FC236}">
                <a16:creationId xmlns:a16="http://schemas.microsoft.com/office/drawing/2014/main" id="{8337D4DB-5053-7B19-AFC3-14E734E344AF}"/>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3974" y="711621"/>
            <a:ext cx="571360" cy="571360"/>
          </a:xfrm>
          <a:prstGeom prst="rect">
            <a:avLst/>
          </a:prstGeom>
        </p:spPr>
      </p:pic>
    </p:spTree>
    <p:extLst>
      <p:ext uri="{BB962C8B-B14F-4D97-AF65-F5344CB8AC3E}">
        <p14:creationId xmlns:p14="http://schemas.microsoft.com/office/powerpoint/2010/main" val="25614618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07987" y="1052513"/>
            <a:ext cx="11376025" cy="662554"/>
          </a:xfrm>
          <a:prstGeom prst="rect">
            <a:avLst/>
          </a:prstGeom>
        </p:spPr>
        <p:txBody>
          <a:bodyPr wrap="square">
            <a:spAutoFit/>
          </a:bodyPr>
          <a:lstStyle/>
          <a:p>
            <a:pPr marL="342900" indent="-342900" fontAlgn="auto">
              <a:lnSpc>
                <a:spcPct val="150000"/>
              </a:lnSpc>
              <a:spcAft>
                <a:spcPts val="0"/>
              </a:spcAft>
              <a:buFont typeface="Arial" panose="020B0604020202020204" pitchFamily="34" charset="0"/>
              <a:buChar char="•"/>
            </a:pPr>
            <a:r>
              <a:rPr lang="zh-CN" altLang="en-US" sz="2800" b="1" dirty="0">
                <a:solidFill>
                  <a:schemeClr val="tx1"/>
                </a:solidFill>
                <a:latin typeface="微软雅黑" panose="020B0503020204020204" pitchFamily="34" charset="-122"/>
                <a:ea typeface="微软雅黑" panose="020B0503020204020204" pitchFamily="34" charset="-122"/>
                <a:sym typeface="+mn-ea"/>
              </a:rPr>
              <a:t>摄动运动方程的小参数幂级数解</a:t>
            </a:r>
            <a:endParaRPr lang="en-US" altLang="zh-CN" sz="2800" b="1" dirty="0">
              <a:solidFill>
                <a:schemeClr val="tx1"/>
              </a:solidFill>
              <a:latin typeface="微软雅黑" panose="020B0503020204020204" pitchFamily="34" charset="-122"/>
              <a:ea typeface="微软雅黑" panose="020B0503020204020204" pitchFamily="34" charset="-122"/>
              <a:sym typeface="+mn-ea"/>
            </a:endParaRPr>
          </a:p>
        </p:txBody>
      </p:sp>
      <p:sp>
        <p:nvSpPr>
          <p:cNvPr id="5" name="灯片编号占位符 4"/>
          <p:cNvSpPr>
            <a:spLocks noGrp="1"/>
          </p:cNvSpPr>
          <p:nvPr>
            <p:ph type="sldNum" sz="quarter" idx="4"/>
          </p:nvPr>
        </p:nvSpPr>
        <p:spPr/>
        <p:txBody>
          <a:bodyPr/>
          <a:lstStyle/>
          <a:p>
            <a:fld id="{5F1D8F20-F945-584B-B149-8CCFBEFE168A}" type="slidenum">
              <a:rPr kumimoji="1" lang="zh-CN" altLang="en-US" smtClean="0"/>
              <a:t>13</a:t>
            </a:fld>
            <a:endParaRPr kumimoji="1" lang="zh-CN" altLang="en-US"/>
          </a:p>
        </p:txBody>
      </p:sp>
      <p:sp>
        <p:nvSpPr>
          <p:cNvPr id="26" name="标题 1"/>
          <p:cNvSpPr txBox="1"/>
          <p:nvPr/>
        </p:nvSpPr>
        <p:spPr>
          <a:xfrm>
            <a:off x="0" y="0"/>
            <a:ext cx="12187555" cy="711200"/>
          </a:xfrm>
          <a:prstGeom prst="rect">
            <a:avLst/>
          </a:prstGeom>
          <a:noFill/>
        </p:spPr>
        <p:txBody>
          <a:bodyPr vert="horz" lIns="91440" tIns="45720" rIns="91440" bIns="45720" rtlCol="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32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j-cs"/>
              </a:rPr>
              <a:t>小参数幂级数解和平均根数法</a:t>
            </a:r>
          </a:p>
        </p:txBody>
      </p:sp>
      <p:pic>
        <p:nvPicPr>
          <p:cNvPr id="2" name="图片 1">
            <a:extLst>
              <a:ext uri="{FF2B5EF4-FFF2-40B4-BE49-F238E27FC236}">
                <a16:creationId xmlns:a16="http://schemas.microsoft.com/office/drawing/2014/main" id="{F5677143-F236-CE53-0EEA-2B5D4A07FD9A}"/>
              </a:ext>
            </a:extLst>
          </p:cNvPr>
          <p:cNvPicPr>
            <a:picLocks noChangeAspect="1"/>
          </p:cNvPicPr>
          <p:nvPr/>
        </p:nvPicPr>
        <p:blipFill>
          <a:blip r:embed="rId2"/>
          <a:stretch>
            <a:fillRect/>
          </a:stretch>
        </p:blipFill>
        <p:spPr>
          <a:xfrm>
            <a:off x="475261" y="1992334"/>
            <a:ext cx="5833134" cy="1331550"/>
          </a:xfrm>
          <a:prstGeom prst="rect">
            <a:avLst/>
          </a:prstGeom>
        </p:spPr>
      </p:pic>
      <p:pic>
        <p:nvPicPr>
          <p:cNvPr id="7" name="图片 6">
            <a:extLst>
              <a:ext uri="{FF2B5EF4-FFF2-40B4-BE49-F238E27FC236}">
                <a16:creationId xmlns:a16="http://schemas.microsoft.com/office/drawing/2014/main" id="{454A8794-EAFB-62BD-F7A5-C5F2040F6732}"/>
              </a:ext>
            </a:extLst>
          </p:cNvPr>
          <p:cNvPicPr>
            <a:picLocks noChangeAspect="1"/>
          </p:cNvPicPr>
          <p:nvPr/>
        </p:nvPicPr>
        <p:blipFill>
          <a:blip r:embed="rId3"/>
          <a:stretch>
            <a:fillRect/>
          </a:stretch>
        </p:blipFill>
        <p:spPr>
          <a:xfrm>
            <a:off x="4952113" y="2903627"/>
            <a:ext cx="2712564" cy="420257"/>
          </a:xfrm>
          <a:prstGeom prst="rect">
            <a:avLst/>
          </a:prstGeom>
          <a:ln w="28575">
            <a:solidFill>
              <a:srgbClr val="0000FF"/>
            </a:solidFill>
          </a:ln>
        </p:spPr>
      </p:pic>
      <p:pic>
        <p:nvPicPr>
          <p:cNvPr id="9" name="图片 8">
            <a:extLst>
              <a:ext uri="{FF2B5EF4-FFF2-40B4-BE49-F238E27FC236}">
                <a16:creationId xmlns:a16="http://schemas.microsoft.com/office/drawing/2014/main" id="{CB8328AD-8EBD-161B-02A9-520F60838824}"/>
              </a:ext>
            </a:extLst>
          </p:cNvPr>
          <p:cNvPicPr>
            <a:picLocks noChangeAspect="1"/>
          </p:cNvPicPr>
          <p:nvPr/>
        </p:nvPicPr>
        <p:blipFill>
          <a:blip r:embed="rId4"/>
          <a:stretch>
            <a:fillRect/>
          </a:stretch>
        </p:blipFill>
        <p:spPr>
          <a:xfrm>
            <a:off x="2802449" y="3897782"/>
            <a:ext cx="8206358" cy="2287721"/>
          </a:xfrm>
          <a:prstGeom prst="rect">
            <a:avLst/>
          </a:prstGeom>
        </p:spPr>
      </p:pic>
      <p:pic>
        <p:nvPicPr>
          <p:cNvPr id="13" name="图片 12">
            <a:extLst>
              <a:ext uri="{FF2B5EF4-FFF2-40B4-BE49-F238E27FC236}">
                <a16:creationId xmlns:a16="http://schemas.microsoft.com/office/drawing/2014/main" id="{B0E6D1C7-6A0E-6C98-66E1-4B422E9C1152}"/>
              </a:ext>
            </a:extLst>
          </p:cNvPr>
          <p:cNvPicPr>
            <a:picLocks noChangeAspect="1"/>
          </p:cNvPicPr>
          <p:nvPr/>
        </p:nvPicPr>
        <p:blipFill>
          <a:blip r:embed="rId5"/>
          <a:stretch>
            <a:fillRect/>
          </a:stretch>
        </p:blipFill>
        <p:spPr>
          <a:xfrm>
            <a:off x="8181877" y="1708817"/>
            <a:ext cx="3766994" cy="1265771"/>
          </a:xfrm>
          <a:prstGeom prst="rect">
            <a:avLst/>
          </a:prstGeom>
        </p:spPr>
      </p:pic>
      <p:pic>
        <p:nvPicPr>
          <p:cNvPr id="15" name="图片 14">
            <a:extLst>
              <a:ext uri="{FF2B5EF4-FFF2-40B4-BE49-F238E27FC236}">
                <a16:creationId xmlns:a16="http://schemas.microsoft.com/office/drawing/2014/main" id="{EB31D6E6-4B68-2856-038F-C306AD87F32A}"/>
              </a:ext>
            </a:extLst>
          </p:cNvPr>
          <p:cNvPicPr>
            <a:picLocks noChangeAspect="1"/>
          </p:cNvPicPr>
          <p:nvPr/>
        </p:nvPicPr>
        <p:blipFill>
          <a:blip r:embed="rId6"/>
          <a:stretch>
            <a:fillRect/>
          </a:stretch>
        </p:blipFill>
        <p:spPr>
          <a:xfrm>
            <a:off x="8415557" y="3172260"/>
            <a:ext cx="3352482" cy="378920"/>
          </a:xfrm>
          <a:prstGeom prst="rect">
            <a:avLst/>
          </a:prstGeom>
        </p:spPr>
      </p:pic>
      <p:sp>
        <p:nvSpPr>
          <p:cNvPr id="16" name="椭圆 15">
            <a:extLst>
              <a:ext uri="{FF2B5EF4-FFF2-40B4-BE49-F238E27FC236}">
                <a16:creationId xmlns:a16="http://schemas.microsoft.com/office/drawing/2014/main" id="{95EC620B-A47F-B311-2DDD-ABF786D5E32A}"/>
              </a:ext>
            </a:extLst>
          </p:cNvPr>
          <p:cNvSpPr/>
          <p:nvPr/>
        </p:nvSpPr>
        <p:spPr>
          <a:xfrm>
            <a:off x="5263699" y="4297680"/>
            <a:ext cx="731520" cy="73152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a:extLst>
              <a:ext uri="{FF2B5EF4-FFF2-40B4-BE49-F238E27FC236}">
                <a16:creationId xmlns:a16="http://schemas.microsoft.com/office/drawing/2014/main" id="{ABFB1C30-9054-C171-868F-3D9CFA6BA530}"/>
              </a:ext>
            </a:extLst>
          </p:cNvPr>
          <p:cNvSpPr/>
          <p:nvPr/>
        </p:nvSpPr>
        <p:spPr>
          <a:xfrm>
            <a:off x="5362257" y="5041642"/>
            <a:ext cx="731520" cy="73152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形 3" descr="困惑的脸轮廓 纯色填充">
            <a:extLst>
              <a:ext uri="{FF2B5EF4-FFF2-40B4-BE49-F238E27FC236}">
                <a16:creationId xmlns:a16="http://schemas.microsoft.com/office/drawing/2014/main" id="{82E4E026-C41E-F6C6-E52D-5A3404C2300D}"/>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974" y="711621"/>
            <a:ext cx="571360" cy="571360"/>
          </a:xfrm>
          <a:prstGeom prst="rect">
            <a:avLst/>
          </a:prstGeom>
        </p:spPr>
      </p:pic>
    </p:spTree>
    <p:extLst>
      <p:ext uri="{BB962C8B-B14F-4D97-AF65-F5344CB8AC3E}">
        <p14:creationId xmlns:p14="http://schemas.microsoft.com/office/powerpoint/2010/main" val="59398993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fade">
                                      <p:cBhvr>
                                        <p:cTn id="10"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9"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5D7DB103-743A-B3A9-00D1-73C7144756EC}"/>
              </a:ext>
            </a:extLst>
          </p:cNvPr>
          <p:cNvPicPr>
            <a:picLocks noChangeAspect="1"/>
          </p:cNvPicPr>
          <p:nvPr/>
        </p:nvPicPr>
        <p:blipFill>
          <a:blip r:embed="rId2"/>
          <a:stretch>
            <a:fillRect/>
          </a:stretch>
        </p:blipFill>
        <p:spPr>
          <a:xfrm>
            <a:off x="6304433" y="4211922"/>
            <a:ext cx="3422128" cy="587466"/>
          </a:xfrm>
          <a:prstGeom prst="rect">
            <a:avLst/>
          </a:prstGeom>
        </p:spPr>
      </p:pic>
      <p:sp>
        <p:nvSpPr>
          <p:cNvPr id="3" name="矩形 2"/>
          <p:cNvSpPr/>
          <p:nvPr/>
        </p:nvSpPr>
        <p:spPr>
          <a:xfrm>
            <a:off x="407987" y="1052513"/>
            <a:ext cx="11561591" cy="5302349"/>
          </a:xfrm>
          <a:prstGeom prst="rect">
            <a:avLst/>
          </a:prstGeom>
        </p:spPr>
        <p:txBody>
          <a:bodyPr wrap="square">
            <a:spAutoFit/>
          </a:bodyPr>
          <a:lstStyle/>
          <a:p>
            <a:pPr marL="342900" indent="-342900">
              <a:lnSpc>
                <a:spcPct val="130000"/>
              </a:lnSpc>
              <a:buFont typeface="Arial" panose="020B0604020202020204" pitchFamily="34" charset="0"/>
              <a:buChar char="•"/>
            </a:pPr>
            <a:r>
              <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sym typeface="+mn-ea"/>
              </a:rPr>
              <a:t>轨道运动特点：</a:t>
            </a:r>
            <a:endPar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800100" lvl="1" indent="-342900">
              <a:lnSpc>
                <a:spcPct val="130000"/>
              </a:lnSpc>
              <a:buFont typeface="Wingdings" panose="05000000000000000000" pitchFamily="2" charset="2"/>
              <a:buChar char="Ø"/>
            </a:pP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sym typeface="+mn-ea"/>
              </a:rPr>
              <a:t>长期项：</a:t>
            </a:r>
            <a:r>
              <a:rPr lang="en-GB" altLang="zh-CN" sz="24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a:t>
            </a:r>
            <a:r>
              <a:rPr lang="en-GB" altLang="zh-CN" sz="2400" i="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t</a:t>
            </a:r>
            <a:r>
              <a:rPr lang="en-GB" altLang="zh-CN" sz="24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 </a:t>
            </a:r>
            <a:r>
              <a:rPr lang="en-US" altLang="zh-CN" sz="24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a:t>
            </a:r>
            <a:r>
              <a:rPr lang="en-GB" altLang="zh-CN" sz="24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 </a:t>
            </a:r>
            <a:r>
              <a:rPr lang="en-GB" altLang="zh-CN" sz="2400" i="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t</a:t>
            </a:r>
            <a:r>
              <a:rPr lang="en-GB" altLang="zh-CN" sz="2400" baseline="-25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0</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sym typeface="+mn-ea"/>
              </a:rPr>
              <a:t>) </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sym typeface="+mn-ea"/>
              </a:rPr>
              <a:t>的线性函数或多项式，其系数仅是 </a:t>
            </a:r>
            <a:r>
              <a:rPr lang="en-US" altLang="zh-CN" sz="2400" i="1" dirty="0">
                <a:latin typeface="Times New Roman" panose="02020603050405020304" pitchFamily="18" charset="0"/>
                <a:ea typeface="微软雅黑" panose="020B0503020204020204" pitchFamily="34" charset="-122"/>
                <a:cs typeface="Times New Roman" panose="02020603050405020304" pitchFamily="18" charset="0"/>
                <a:sym typeface="+mn-ea"/>
              </a:rPr>
              <a:t>a</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sym typeface="+mn-ea"/>
              </a:rPr>
              <a:t>，</a:t>
            </a:r>
            <a:r>
              <a:rPr lang="en-US" altLang="zh-CN" sz="2400" i="1" dirty="0">
                <a:latin typeface="Times New Roman" panose="02020603050405020304" pitchFamily="18" charset="0"/>
                <a:ea typeface="微软雅黑" panose="020B0503020204020204" pitchFamily="34" charset="-122"/>
                <a:cs typeface="Times New Roman" panose="02020603050405020304" pitchFamily="18" charset="0"/>
                <a:sym typeface="+mn-ea"/>
              </a:rPr>
              <a:t>e</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sym typeface="+mn-ea"/>
              </a:rPr>
              <a:t>，</a:t>
            </a:r>
            <a:r>
              <a:rPr lang="en-US" altLang="zh-CN" sz="2400" i="1" dirty="0" err="1">
                <a:latin typeface="Times New Roman" panose="02020603050405020304" pitchFamily="18" charset="0"/>
                <a:ea typeface="微软雅黑" panose="020B0503020204020204" pitchFamily="34" charset="-122"/>
                <a:cs typeface="Times New Roman" panose="02020603050405020304" pitchFamily="18" charset="0"/>
                <a:sym typeface="+mn-ea"/>
              </a:rPr>
              <a:t>i</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sym typeface="+mn-ea"/>
              </a:rPr>
              <a:t> </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sym typeface="+mn-ea"/>
              </a:rPr>
              <a:t>的函数</a:t>
            </a:r>
          </a:p>
          <a:p>
            <a:pPr marL="800100" lvl="1" indent="-342900">
              <a:lnSpc>
                <a:spcPct val="130000"/>
              </a:lnSpc>
              <a:buFont typeface="Wingdings" panose="05000000000000000000" pitchFamily="2" charset="2"/>
              <a:buChar char="Ø"/>
            </a:pPr>
            <a:r>
              <a:rPr lang="zh-CN" altLang="en-US" sz="24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sym typeface="+mn-ea"/>
              </a:rPr>
              <a:t>长周期项：</a:t>
            </a:r>
            <a:r>
              <a:rPr lang="en-US" altLang="zh-CN" sz="2400" i="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sym typeface="+mn-ea"/>
              </a:rPr>
              <a:t>Ω</a:t>
            </a:r>
            <a:r>
              <a:rPr lang="zh-CN" altLang="en-US" sz="24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sym typeface="+mn-ea"/>
              </a:rPr>
              <a:t>，</a:t>
            </a:r>
            <a:r>
              <a:rPr lang="en-US" altLang="zh-CN" sz="2400" i="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sym typeface="+mn-ea"/>
              </a:rPr>
              <a:t>ω</a:t>
            </a:r>
            <a:r>
              <a:rPr lang="en-US" altLang="zh-CN" sz="24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sym typeface="+mn-ea"/>
              </a:rPr>
              <a:t> </a:t>
            </a:r>
            <a:r>
              <a:rPr lang="zh-CN" altLang="en-US" sz="24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sym typeface="+mn-ea"/>
              </a:rPr>
              <a:t>的三角函数</a:t>
            </a:r>
          </a:p>
          <a:p>
            <a:pPr marL="800100" lvl="1" indent="-342900">
              <a:lnSpc>
                <a:spcPct val="130000"/>
              </a:lnSpc>
              <a:buFont typeface="Wingdings" panose="05000000000000000000" pitchFamily="2" charset="2"/>
              <a:buChar char="Ø"/>
            </a:pP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sym typeface="+mn-ea"/>
              </a:rPr>
              <a:t>短周期项：</a:t>
            </a:r>
            <a:r>
              <a:rPr lang="en-US" altLang="zh-CN" sz="2400" i="1" dirty="0">
                <a:latin typeface="Times New Roman" panose="02020603050405020304" pitchFamily="18" charset="0"/>
                <a:ea typeface="微软雅黑" panose="020B0503020204020204" pitchFamily="34" charset="-122"/>
                <a:cs typeface="Times New Roman" panose="02020603050405020304" pitchFamily="18" charset="0"/>
                <a:sym typeface="+mn-ea"/>
              </a:rPr>
              <a:t>M</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sym typeface="+mn-ea"/>
              </a:rPr>
              <a:t>，</a:t>
            </a:r>
            <a:r>
              <a:rPr lang="en-US" altLang="zh-CN" sz="2400" i="1" dirty="0">
                <a:latin typeface="Times New Roman" panose="02020603050405020304" pitchFamily="18" charset="0"/>
                <a:ea typeface="微软雅黑" panose="020B0503020204020204" pitchFamily="34" charset="-122"/>
                <a:cs typeface="Times New Roman" panose="02020603050405020304" pitchFamily="18" charset="0"/>
                <a:sym typeface="+mn-ea"/>
              </a:rPr>
              <a:t>E</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sym typeface="+mn-ea"/>
              </a:rPr>
              <a:t>，</a:t>
            </a:r>
            <a:r>
              <a:rPr lang="en-US" altLang="zh-CN" sz="2400" i="1" dirty="0">
                <a:latin typeface="Times New Roman" panose="02020603050405020304" pitchFamily="18" charset="0"/>
                <a:ea typeface="微软雅黑" panose="020B0503020204020204" pitchFamily="34" charset="-122"/>
                <a:cs typeface="Times New Roman" panose="02020603050405020304" pitchFamily="18" charset="0"/>
                <a:sym typeface="+mn-ea"/>
              </a:rPr>
              <a:t>f</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sym typeface="+mn-ea"/>
              </a:rPr>
              <a:t> </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sym typeface="+mn-ea"/>
              </a:rPr>
              <a:t>的三角函数</a:t>
            </a:r>
            <a:endParaRPr lang="en-US" altLang="zh-CN"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342900" indent="-342900" fontAlgn="auto">
              <a:lnSpc>
                <a:spcPct val="130000"/>
              </a:lnSpc>
              <a:spcBef>
                <a:spcPts val="1200"/>
              </a:spcBef>
              <a:spcAft>
                <a:spcPts val="0"/>
              </a:spcAft>
              <a:buFont typeface="Arial" panose="020B0604020202020204" pitchFamily="34" charset="0"/>
              <a:buChar char="•"/>
            </a:pPr>
            <a:r>
              <a:rPr lang="zh-CN" altLang="en-US"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摄动法存在的问题：</a:t>
            </a:r>
          </a:p>
          <a:p>
            <a:pPr marL="800100" lvl="1" indent="-342900">
              <a:lnSpc>
                <a:spcPct val="130000"/>
              </a:lnSpc>
              <a:spcBef>
                <a:spcPts val="600"/>
              </a:spcBef>
              <a:buFont typeface="Arial" panose="020B0604020202020204" pitchFamily="34" charset="0"/>
              <a:buChar char="•"/>
            </a:pPr>
            <a:r>
              <a:rPr lang="zh-CN" altLang="en-US" sz="20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定性：当摄动力为保守力时，通常是没有长期变化的，但按摄动法构造摄动解，即会导致出现长期变化，不能真实地反映轨道变化的规律：</a:t>
            </a:r>
          </a:p>
          <a:p>
            <a:pPr marL="800100" lvl="1" indent="-342900">
              <a:lnSpc>
                <a:spcPct val="130000"/>
              </a:lnSpc>
              <a:spcBef>
                <a:spcPts val="600"/>
              </a:spcBef>
              <a:buFont typeface="Arial" panose="020B0604020202020204" pitchFamily="34" charset="0"/>
              <a:buChar char="•"/>
            </a:pPr>
            <a:r>
              <a:rPr lang="zh-CN" altLang="en-US" sz="20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定量：长周期项→长期项或泊松项 </a:t>
            </a:r>
            <a:r>
              <a:rPr lang="en-GB" altLang="zh-CN"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a:t>
            </a:r>
            <a:r>
              <a:rPr lang="en-GB" altLang="zh-CN" sz="2000" i="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t</a:t>
            </a:r>
            <a:r>
              <a:rPr lang="en-GB" altLang="zh-CN"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 </a:t>
            </a:r>
            <a:r>
              <a:rPr lang="en-US" altLang="zh-CN"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a:t>
            </a:r>
            <a:r>
              <a:rPr lang="en-GB" altLang="zh-CN"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 </a:t>
            </a:r>
            <a:r>
              <a:rPr lang="en-GB" altLang="zh-CN" sz="2000" i="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t</a:t>
            </a:r>
            <a:r>
              <a:rPr lang="en-GB" altLang="zh-CN" sz="2000" baseline="-25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0</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sym typeface="+mn-ea"/>
              </a:rPr>
              <a:t>)</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sym typeface="+mn-ea"/>
              </a:rPr>
              <a:t> </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sym typeface="+mn-ea"/>
              </a:rPr>
              <a:t>sin(</a:t>
            </a:r>
            <a:r>
              <a:rPr lang="en-GB" altLang="zh-CN" sz="2000" i="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At</a:t>
            </a:r>
            <a:r>
              <a:rPr lang="en-GB" altLang="zh-CN"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 + </a:t>
            </a:r>
            <a:r>
              <a:rPr lang="en-GB" altLang="zh-CN" sz="2000" i="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B </a:t>
            </a:r>
            <a:r>
              <a:rPr lang="en-GB" altLang="zh-CN"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a:t>
            </a:r>
            <a:r>
              <a:rPr lang="zh-CN" altLang="en-US" sz="20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。虽然对于短弧而言无关紧要，但对于长弧情况，将影响解的精度。</a:t>
            </a:r>
            <a:endParaRPr lang="en-US" altLang="zh-CN" sz="20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342900" marR="0" lvl="0" indent="-342900" algn="l" defTabSz="914400" rtl="0" eaLnBrk="1" fontAlgn="auto" latinLnBrk="0" hangingPunct="1">
              <a:lnSpc>
                <a:spcPct val="130000"/>
              </a:lnSpc>
              <a:spcBef>
                <a:spcPts val="2400"/>
              </a:spcBef>
              <a:spcAft>
                <a:spcPts val="0"/>
              </a:spcAft>
              <a:buClrTx/>
              <a:buSzTx/>
              <a:buFont typeface="Arial" panose="020B0604020202020204" pitchFamily="34" charset="0"/>
              <a:buChar char="•"/>
              <a:tabLst/>
              <a:defRPr/>
            </a:pPr>
            <a:r>
              <a:rPr kumimoji="0" lang="zh-CN" altLang="en-US" sz="2400" b="1"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ea"/>
              </a:rPr>
              <a:t>因此，</a:t>
            </a:r>
            <a:r>
              <a:rPr kumimoji="0" lang="zh-CN" altLang="en-US" sz="2400" b="1" i="0" u="none" strike="noStrike" kern="1200" cap="none" spc="0" normalizeH="0" baseline="0" noProof="0" dirty="0">
                <a:ln>
                  <a:noFill/>
                </a:ln>
                <a:solidFill>
                  <a:srgbClr val="0000FF"/>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ea"/>
              </a:rPr>
              <a:t>经典摄动法</a:t>
            </a:r>
            <a:r>
              <a:rPr kumimoji="0" lang="zh-CN" altLang="en-US" sz="2400" b="1"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ea"/>
              </a:rPr>
              <a:t>选择</a:t>
            </a:r>
            <a:r>
              <a:rPr kumimoji="0" lang="zh-CN" altLang="en-US" sz="2400" b="1" i="0" u="none" strike="noStrike" kern="1200" cap="none" spc="0" normalizeH="0" baseline="0" noProof="0" dirty="0">
                <a:ln>
                  <a:noFill/>
                </a:ln>
                <a:solidFill>
                  <a:srgbClr val="0000FF"/>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ea"/>
              </a:rPr>
              <a:t>无摄运动解</a:t>
            </a:r>
            <a:r>
              <a:rPr kumimoji="0" lang="zh-CN" altLang="en-US" sz="2400" b="1"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ea"/>
              </a:rPr>
              <a:t>为</a:t>
            </a:r>
            <a:r>
              <a:rPr kumimoji="0" lang="zh-CN" altLang="en-US" sz="2400" b="1" i="0" u="none" strike="noStrike" kern="1200" cap="none" spc="0" normalizeH="0" baseline="0" noProof="0" dirty="0">
                <a:ln>
                  <a:noFill/>
                </a:ln>
                <a:solidFill>
                  <a:srgbClr val="0000FF"/>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ea"/>
              </a:rPr>
              <a:t>参考轨道</a:t>
            </a:r>
            <a:r>
              <a:rPr kumimoji="0" lang="zh-CN" altLang="en-US" sz="2400" b="1"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ea"/>
              </a:rPr>
              <a:t>有明显的缺点，需要</a:t>
            </a:r>
            <a:r>
              <a:rPr kumimoji="0" lang="zh-CN" altLang="en-US" sz="2400" b="1" i="0" u="none" strike="noStrike" kern="1200" cap="none" spc="0" normalizeH="0" baseline="0" noProof="0" dirty="0">
                <a:ln>
                  <a:noFill/>
                </a:ln>
                <a:solidFill>
                  <a:srgbClr val="0000FF"/>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ea"/>
              </a:rPr>
              <a:t>改进参考轨道</a:t>
            </a:r>
            <a:endParaRPr kumimoji="0" lang="en-US" altLang="zh-CN" sz="2400" b="1" i="0" u="none" strike="noStrike" kern="1200" cap="none" spc="0" normalizeH="0" baseline="0" noProof="0" dirty="0">
              <a:ln>
                <a:noFill/>
              </a:ln>
              <a:solidFill>
                <a:srgbClr val="0000FF"/>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ea"/>
            </a:endParaRPr>
          </a:p>
        </p:txBody>
      </p:sp>
      <p:sp>
        <p:nvSpPr>
          <p:cNvPr id="5" name="灯片编号占位符 4"/>
          <p:cNvSpPr>
            <a:spLocks noGrp="1"/>
          </p:cNvSpPr>
          <p:nvPr>
            <p:ph type="sldNum" sz="quarter" idx="4"/>
          </p:nvPr>
        </p:nvSpPr>
        <p:spPr/>
        <p:txBody>
          <a:bodyPr/>
          <a:lstStyle/>
          <a:p>
            <a:fld id="{5F1D8F20-F945-584B-B149-8CCFBEFE168A}" type="slidenum">
              <a:rPr kumimoji="1" lang="zh-CN" altLang="en-US" smtClean="0"/>
              <a:t>14</a:t>
            </a:fld>
            <a:endParaRPr kumimoji="1" lang="zh-CN" altLang="en-US"/>
          </a:p>
        </p:txBody>
      </p:sp>
      <p:sp>
        <p:nvSpPr>
          <p:cNvPr id="26" name="标题 1"/>
          <p:cNvSpPr txBox="1"/>
          <p:nvPr/>
        </p:nvSpPr>
        <p:spPr>
          <a:xfrm>
            <a:off x="0" y="0"/>
            <a:ext cx="12187555" cy="711200"/>
          </a:xfrm>
          <a:prstGeom prst="rect">
            <a:avLst/>
          </a:prstGeom>
          <a:noFill/>
        </p:spPr>
        <p:txBody>
          <a:bodyPr vert="horz" lIns="91440" tIns="45720" rIns="91440" bIns="45720" rtlCol="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32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j-cs"/>
              </a:rPr>
              <a:t>小参数幂级数解和平均根数法</a:t>
            </a:r>
          </a:p>
        </p:txBody>
      </p:sp>
      <p:pic>
        <p:nvPicPr>
          <p:cNvPr id="2" name="图形 1" descr="紧张的脸轮廓 纯色填充">
            <a:extLst>
              <a:ext uri="{FF2B5EF4-FFF2-40B4-BE49-F238E27FC236}">
                <a16:creationId xmlns:a16="http://schemas.microsoft.com/office/drawing/2014/main" id="{26D51E61-971C-1EAB-33D3-8C2A2B292F6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507" y="721193"/>
            <a:ext cx="571360" cy="571360"/>
          </a:xfrm>
          <a:prstGeom prst="rect">
            <a:avLst/>
          </a:prstGeom>
        </p:spPr>
      </p:pic>
    </p:spTree>
    <p:extLst>
      <p:ext uri="{BB962C8B-B14F-4D97-AF65-F5344CB8AC3E}">
        <p14:creationId xmlns:p14="http://schemas.microsoft.com/office/powerpoint/2010/main" val="8377542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07987" y="1052513"/>
            <a:ext cx="11376025" cy="5805692"/>
          </a:xfrm>
          <a:prstGeom prst="rect">
            <a:avLst/>
          </a:prstGeom>
        </p:spPr>
        <p:txBody>
          <a:bodyPr wrap="square">
            <a:spAutoFit/>
          </a:bodyPr>
          <a:lstStyle/>
          <a:p>
            <a:pPr marL="342900" indent="-342900" fontAlgn="auto">
              <a:lnSpc>
                <a:spcPct val="130000"/>
              </a:lnSpc>
              <a:spcAft>
                <a:spcPts val="0"/>
              </a:spcAft>
              <a:buFont typeface="Arial" panose="020B0604020202020204" pitchFamily="34" charset="0"/>
              <a:buChar char="•"/>
            </a:pPr>
            <a:r>
              <a:rPr lang="zh-CN" altLang="en-US" sz="2800" b="1" dirty="0">
                <a:solidFill>
                  <a:schemeClr val="tx1"/>
                </a:solidFill>
                <a:latin typeface="微软雅黑" panose="020B0503020204020204" pitchFamily="34" charset="-122"/>
                <a:ea typeface="微软雅黑" panose="020B0503020204020204" pitchFamily="34" charset="-122"/>
                <a:sym typeface="+mn-ea"/>
              </a:rPr>
              <a:t>改进的摄动法：平均根数法</a:t>
            </a:r>
            <a:endParaRPr lang="en-US" altLang="zh-CN" sz="2800" b="1" dirty="0">
              <a:solidFill>
                <a:schemeClr val="tx1"/>
              </a:solidFill>
              <a:latin typeface="微软雅黑" panose="020B0503020204020204" pitchFamily="34" charset="-122"/>
              <a:ea typeface="微软雅黑" panose="020B0503020204020204" pitchFamily="34" charset="-122"/>
              <a:sym typeface="+mn-ea"/>
            </a:endParaRPr>
          </a:p>
          <a:p>
            <a:pPr marL="800100" lvl="1" indent="-342900">
              <a:lnSpc>
                <a:spcPct val="130000"/>
              </a:lnSpc>
              <a:buFont typeface="Arial" panose="020B0604020202020204" pitchFamily="34" charset="0"/>
              <a:buChar char="•"/>
            </a:pPr>
            <a:r>
              <a:rPr lang="zh-CN" altLang="en-US" sz="2400" b="1" dirty="0">
                <a:latin typeface="微软雅黑" panose="020B0503020204020204" pitchFamily="34" charset="-122"/>
                <a:ea typeface="微软雅黑" panose="020B0503020204020204" pitchFamily="34" charset="-122"/>
                <a:sym typeface="+mn-ea"/>
              </a:rPr>
              <a:t>平根数 </a:t>
            </a:r>
            <a:endParaRPr lang="en-US" altLang="zh-CN" sz="2400" b="1" dirty="0">
              <a:latin typeface="微软雅黑" panose="020B0503020204020204" pitchFamily="34" charset="-122"/>
              <a:ea typeface="微软雅黑" panose="020B0503020204020204" pitchFamily="34" charset="-122"/>
              <a:sym typeface="+mn-ea"/>
            </a:endParaRPr>
          </a:p>
          <a:p>
            <a:pPr marL="800100" lvl="1" indent="-342900">
              <a:lnSpc>
                <a:spcPct val="130000"/>
              </a:lnSpc>
              <a:buFont typeface="Arial" panose="020B0604020202020204" pitchFamily="34" charset="0"/>
              <a:buChar char="•"/>
            </a:pPr>
            <a:endParaRPr lang="en-US" altLang="zh-CN" sz="2400" b="1" dirty="0">
              <a:latin typeface="微软雅黑" panose="020B0503020204020204" pitchFamily="34" charset="-122"/>
              <a:ea typeface="微软雅黑" panose="020B0503020204020204" pitchFamily="34" charset="-122"/>
              <a:sym typeface="+mn-ea"/>
            </a:endParaRPr>
          </a:p>
          <a:p>
            <a:pPr marL="342900" indent="-342900" fontAlgn="auto">
              <a:lnSpc>
                <a:spcPct val="150000"/>
              </a:lnSpc>
              <a:spcAft>
                <a:spcPts val="0"/>
              </a:spcAft>
              <a:buFont typeface="Arial" panose="020B0604020202020204" pitchFamily="34" charset="0"/>
              <a:buChar char="•"/>
            </a:pPr>
            <a:endParaRPr lang="en-US" altLang="zh-CN" sz="2800" b="1" dirty="0">
              <a:solidFill>
                <a:schemeClr val="tx1"/>
              </a:solidFill>
              <a:latin typeface="微软雅黑" panose="020B0503020204020204" pitchFamily="34" charset="-122"/>
              <a:ea typeface="微软雅黑" panose="020B0503020204020204" pitchFamily="34" charset="-122"/>
              <a:sym typeface="+mn-ea"/>
            </a:endParaRPr>
          </a:p>
          <a:p>
            <a:pPr marL="342900" indent="-342900" fontAlgn="auto">
              <a:lnSpc>
                <a:spcPct val="150000"/>
              </a:lnSpc>
              <a:spcAft>
                <a:spcPts val="0"/>
              </a:spcAft>
              <a:buFont typeface="Arial" panose="020B0604020202020204" pitchFamily="34" charset="0"/>
              <a:buChar char="•"/>
            </a:pPr>
            <a:endParaRPr lang="en-US" altLang="zh-CN" sz="2800" b="1" dirty="0">
              <a:latin typeface="微软雅黑" panose="020B0503020204020204" pitchFamily="34" charset="-122"/>
              <a:ea typeface="微软雅黑" panose="020B0503020204020204" pitchFamily="34" charset="-122"/>
              <a:sym typeface="+mn-ea"/>
            </a:endParaRPr>
          </a:p>
          <a:p>
            <a:pPr marL="342900" indent="-342900" fontAlgn="auto">
              <a:lnSpc>
                <a:spcPct val="150000"/>
              </a:lnSpc>
              <a:spcAft>
                <a:spcPts val="0"/>
              </a:spcAft>
              <a:buFont typeface="Arial" panose="020B0604020202020204" pitchFamily="34" charset="0"/>
              <a:buChar char="•"/>
            </a:pPr>
            <a:endParaRPr lang="en-US" altLang="zh-CN" sz="2400" b="1" dirty="0">
              <a:latin typeface="微软雅黑" panose="020B0503020204020204" pitchFamily="34" charset="-122"/>
              <a:ea typeface="微软雅黑" panose="020B0503020204020204" pitchFamily="34" charset="-122"/>
              <a:sym typeface="+mn-ea"/>
            </a:endParaRPr>
          </a:p>
          <a:p>
            <a:pPr marL="342900" indent="-342900" fontAlgn="auto">
              <a:lnSpc>
                <a:spcPct val="150000"/>
              </a:lnSpc>
              <a:spcBef>
                <a:spcPts val="600"/>
              </a:spcBef>
              <a:spcAft>
                <a:spcPts val="0"/>
              </a:spcAft>
              <a:buFont typeface="Arial" panose="020B0604020202020204" pitchFamily="34" charset="0"/>
              <a:buChar char="•"/>
            </a:pPr>
            <a:r>
              <a:rPr lang="zh-CN" altLang="en-US" sz="2800" b="1" dirty="0">
                <a:solidFill>
                  <a:schemeClr val="tx1"/>
                </a:solidFill>
                <a:latin typeface="微软雅黑" panose="020B0503020204020204" pitchFamily="34" charset="-122"/>
                <a:ea typeface="微软雅黑" panose="020B0503020204020204" pitchFamily="34" charset="-122"/>
                <a:sym typeface="+mn-ea"/>
              </a:rPr>
              <a:t>摄动运动方程                  右函数</a:t>
            </a:r>
            <a:endParaRPr lang="en-US" altLang="zh-CN" sz="2800" b="1" dirty="0">
              <a:solidFill>
                <a:schemeClr val="tx1"/>
              </a:solidFill>
              <a:latin typeface="微软雅黑" panose="020B0503020204020204" pitchFamily="34" charset="-122"/>
              <a:ea typeface="微软雅黑" panose="020B0503020204020204" pitchFamily="34" charset="-122"/>
              <a:sym typeface="+mn-ea"/>
            </a:endParaRPr>
          </a:p>
          <a:p>
            <a:pPr marL="342900" indent="-342900" fontAlgn="auto">
              <a:lnSpc>
                <a:spcPct val="150000"/>
              </a:lnSpc>
              <a:spcAft>
                <a:spcPts val="0"/>
              </a:spcAft>
              <a:buFont typeface="Arial" panose="020B0604020202020204" pitchFamily="34" charset="0"/>
              <a:buChar char="•"/>
            </a:pPr>
            <a:endParaRPr lang="en-US" altLang="zh-CN" sz="2000" b="1" dirty="0">
              <a:solidFill>
                <a:schemeClr val="tx1"/>
              </a:solidFill>
              <a:latin typeface="微软雅黑" panose="020B0503020204020204" pitchFamily="34" charset="-122"/>
              <a:ea typeface="微软雅黑" panose="020B0503020204020204" pitchFamily="34" charset="-122"/>
              <a:sym typeface="+mn-ea"/>
            </a:endParaRPr>
          </a:p>
          <a:p>
            <a:pPr marL="342900" indent="-342900">
              <a:lnSpc>
                <a:spcPct val="130000"/>
              </a:lnSpc>
              <a:buFont typeface="Arial" panose="020B0604020202020204" pitchFamily="34" charset="0"/>
              <a:buChar char="•"/>
            </a:pPr>
            <a:endParaRPr lang="en-US" altLang="zh-CN" sz="2000" b="1" dirty="0">
              <a:latin typeface="微软雅黑" panose="020B0503020204020204" pitchFamily="34" charset="-122"/>
              <a:ea typeface="微软雅黑" panose="020B0503020204020204" pitchFamily="34" charset="-122"/>
              <a:sym typeface="+mn-ea"/>
            </a:endParaRPr>
          </a:p>
          <a:p>
            <a:pPr marL="342900" indent="-342900">
              <a:lnSpc>
                <a:spcPct val="130000"/>
              </a:lnSpc>
              <a:buFont typeface="Arial" panose="020B0604020202020204" pitchFamily="34" charset="0"/>
              <a:buChar char="•"/>
            </a:pPr>
            <a:r>
              <a:rPr lang="zh-CN" altLang="en-US" sz="20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长周期项：对快变量 </a:t>
            </a:r>
            <a:r>
              <a:rPr lang="en-US" altLang="zh-CN" sz="2000" b="1" i="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M</a:t>
            </a:r>
            <a:r>
              <a:rPr lang="en-US" altLang="zh-CN" sz="20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a:t>
            </a:r>
            <a:r>
              <a:rPr lang="en-US" altLang="zh-CN" sz="2000" b="1" i="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E</a:t>
            </a:r>
            <a:r>
              <a:rPr lang="en-US" altLang="zh-CN" sz="20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a:t>
            </a:r>
            <a:r>
              <a:rPr lang="en-US" altLang="zh-CN" sz="2000" b="1" i="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f </a:t>
            </a:r>
            <a:r>
              <a:rPr lang="zh-CN" altLang="en-US" sz="20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平均化后含有慢变量 </a:t>
            </a:r>
            <a:r>
              <a:rPr lang="en-US" altLang="zh-CN" sz="2000" b="1" i="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Ω </a:t>
            </a:r>
            <a:r>
              <a:rPr lang="zh-CN" altLang="en-US" sz="20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和 </a:t>
            </a:r>
            <a:r>
              <a:rPr lang="en-US" altLang="zh-CN" sz="2000" b="1" i="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ω </a:t>
            </a:r>
            <a:r>
              <a:rPr lang="zh-CN" altLang="en-US" sz="20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的项</a:t>
            </a:r>
            <a:endParaRPr lang="en-US" altLang="zh-CN" sz="20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342900" indent="-342900">
              <a:lnSpc>
                <a:spcPct val="130000"/>
              </a:lnSpc>
              <a:buFont typeface="Arial" panose="020B0604020202020204" pitchFamily="34" charset="0"/>
              <a:buChar char="•"/>
            </a:pPr>
            <a:endParaRPr lang="en-US" altLang="zh-CN" sz="2000" b="1" dirty="0">
              <a:latin typeface="微软雅黑" panose="020B0503020204020204" pitchFamily="34" charset="-122"/>
              <a:ea typeface="微软雅黑" panose="020B0503020204020204" pitchFamily="34" charset="-122"/>
              <a:sym typeface="+mn-ea"/>
            </a:endParaRPr>
          </a:p>
        </p:txBody>
      </p:sp>
      <p:sp>
        <p:nvSpPr>
          <p:cNvPr id="5" name="灯片编号占位符 4"/>
          <p:cNvSpPr>
            <a:spLocks noGrp="1"/>
          </p:cNvSpPr>
          <p:nvPr>
            <p:ph type="sldNum" sz="quarter" idx="4"/>
          </p:nvPr>
        </p:nvSpPr>
        <p:spPr/>
        <p:txBody>
          <a:bodyPr/>
          <a:lstStyle/>
          <a:p>
            <a:fld id="{5F1D8F20-F945-584B-B149-8CCFBEFE168A}" type="slidenum">
              <a:rPr kumimoji="1" lang="zh-CN" altLang="en-US" smtClean="0"/>
              <a:t>15</a:t>
            </a:fld>
            <a:endParaRPr kumimoji="1" lang="zh-CN" altLang="en-US"/>
          </a:p>
        </p:txBody>
      </p:sp>
      <p:sp>
        <p:nvSpPr>
          <p:cNvPr id="6" name="矩形 5"/>
          <p:cNvSpPr/>
          <p:nvPr/>
        </p:nvSpPr>
        <p:spPr>
          <a:xfrm>
            <a:off x="2178317" y="4063815"/>
            <a:ext cx="7079295" cy="400110"/>
          </a:xfrm>
          <a:prstGeom prst="rect">
            <a:avLst/>
          </a:prstGeom>
        </p:spPr>
        <p:txBody>
          <a:bodyPr wrap="square">
            <a:spAutoFit/>
          </a:bodyPr>
          <a:lstStyle/>
          <a:p>
            <a:pPr algn="ctr" fontAlgn="auto">
              <a:spcAft>
                <a:spcPts val="0"/>
              </a:spcAft>
            </a:pPr>
            <a:r>
              <a:rPr lang="zh-CN" altLang="en-US" sz="2000" b="1" dirty="0">
                <a:solidFill>
                  <a:srgbClr val="0000FF"/>
                </a:solidFill>
                <a:latin typeface="微软雅黑" panose="020B0503020204020204" pitchFamily="34" charset="-122"/>
                <a:ea typeface="微软雅黑" panose="020B0503020204020204" pitchFamily="34" charset="-122"/>
              </a:rPr>
              <a:t>不变椭圆 → 包含长期摄动变化的椭圆（吻切椭圆）</a:t>
            </a:r>
            <a:endParaRPr lang="zh-CN" sz="2000" b="1" dirty="0">
              <a:solidFill>
                <a:srgbClr val="0000FF"/>
              </a:solidFill>
              <a:latin typeface="微软雅黑" panose="020B0503020204020204" pitchFamily="34" charset="-122"/>
              <a:ea typeface="微软雅黑" panose="020B0503020204020204" pitchFamily="34" charset="-122"/>
            </a:endParaRPr>
          </a:p>
        </p:txBody>
      </p:sp>
      <p:sp>
        <p:nvSpPr>
          <p:cNvPr id="26" name="标题 1"/>
          <p:cNvSpPr txBox="1"/>
          <p:nvPr/>
        </p:nvSpPr>
        <p:spPr>
          <a:xfrm>
            <a:off x="0" y="0"/>
            <a:ext cx="12187555" cy="711200"/>
          </a:xfrm>
          <a:prstGeom prst="rect">
            <a:avLst/>
          </a:prstGeom>
          <a:noFill/>
        </p:spPr>
        <p:txBody>
          <a:bodyPr vert="horz" lIns="91440" tIns="45720" rIns="91440" bIns="45720" rtlCol="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32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j-cs"/>
              </a:rPr>
              <a:t>小参数幂级数解和平均根数法</a:t>
            </a:r>
          </a:p>
        </p:txBody>
      </p:sp>
      <p:grpSp>
        <p:nvGrpSpPr>
          <p:cNvPr id="2" name="组合 1">
            <a:extLst>
              <a:ext uri="{FF2B5EF4-FFF2-40B4-BE49-F238E27FC236}">
                <a16:creationId xmlns:a16="http://schemas.microsoft.com/office/drawing/2014/main" id="{2292EA79-DFB7-219E-45C4-4DBDA7562B6C}"/>
              </a:ext>
            </a:extLst>
          </p:cNvPr>
          <p:cNvGrpSpPr/>
          <p:nvPr/>
        </p:nvGrpSpPr>
        <p:grpSpPr>
          <a:xfrm>
            <a:off x="6358045" y="971252"/>
            <a:ext cx="5070353" cy="2616706"/>
            <a:chOff x="5802435" y="1234716"/>
            <a:chExt cx="6219825" cy="3209925"/>
          </a:xfrm>
        </p:grpSpPr>
        <p:pic>
          <p:nvPicPr>
            <p:cNvPr id="7" name="图片 6">
              <a:extLst>
                <a:ext uri="{FF2B5EF4-FFF2-40B4-BE49-F238E27FC236}">
                  <a16:creationId xmlns:a16="http://schemas.microsoft.com/office/drawing/2014/main" id="{AFC6289B-24A9-E7D7-A982-A2F656D69007}"/>
                </a:ext>
              </a:extLst>
            </p:cNvPr>
            <p:cNvPicPr>
              <a:picLocks noChangeAspect="1"/>
            </p:cNvPicPr>
            <p:nvPr/>
          </p:nvPicPr>
          <p:blipFill>
            <a:blip r:embed="rId2"/>
            <a:stretch>
              <a:fillRect/>
            </a:stretch>
          </p:blipFill>
          <p:spPr>
            <a:xfrm>
              <a:off x="5802435" y="1234716"/>
              <a:ext cx="6219825" cy="3209925"/>
            </a:xfrm>
            <a:prstGeom prst="rect">
              <a:avLst/>
            </a:prstGeom>
          </p:spPr>
        </p:pic>
        <p:sp>
          <p:nvSpPr>
            <p:cNvPr id="22" name="矩形 21">
              <a:extLst>
                <a:ext uri="{FF2B5EF4-FFF2-40B4-BE49-F238E27FC236}">
                  <a16:creationId xmlns:a16="http://schemas.microsoft.com/office/drawing/2014/main" id="{46E05633-D941-0233-15B9-0E42DE05FB8E}"/>
                </a:ext>
              </a:extLst>
            </p:cNvPr>
            <p:cNvSpPr/>
            <p:nvPr/>
          </p:nvSpPr>
          <p:spPr>
            <a:xfrm>
              <a:off x="6532956" y="3288032"/>
              <a:ext cx="442476" cy="33627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a:extLst>
                <a:ext uri="{FF2B5EF4-FFF2-40B4-BE49-F238E27FC236}">
                  <a16:creationId xmlns:a16="http://schemas.microsoft.com/office/drawing/2014/main" id="{9620C70C-F481-9CE7-6740-0742D14F8D54}"/>
                </a:ext>
              </a:extLst>
            </p:cNvPr>
            <p:cNvSpPr/>
            <p:nvPr/>
          </p:nvSpPr>
          <p:spPr>
            <a:xfrm>
              <a:off x="7381342" y="3282602"/>
              <a:ext cx="442476" cy="336277"/>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a:extLst>
                <a:ext uri="{FF2B5EF4-FFF2-40B4-BE49-F238E27FC236}">
                  <a16:creationId xmlns:a16="http://schemas.microsoft.com/office/drawing/2014/main" id="{0F61D157-848C-61CB-F869-FBB4AA3E3F1A}"/>
                </a:ext>
              </a:extLst>
            </p:cNvPr>
            <p:cNvSpPr/>
            <p:nvPr/>
          </p:nvSpPr>
          <p:spPr>
            <a:xfrm>
              <a:off x="9797729" y="2704620"/>
              <a:ext cx="574962" cy="436965"/>
            </a:xfrm>
            <a:prstGeom prst="rect">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a:extLst>
                <a:ext uri="{FF2B5EF4-FFF2-40B4-BE49-F238E27FC236}">
                  <a16:creationId xmlns:a16="http://schemas.microsoft.com/office/drawing/2014/main" id="{AD14BBCB-D332-1BC6-33FA-3E1D69789E42}"/>
                </a:ext>
              </a:extLst>
            </p:cNvPr>
            <p:cNvSpPr/>
            <p:nvPr/>
          </p:nvSpPr>
          <p:spPr>
            <a:xfrm>
              <a:off x="11070701" y="2590872"/>
              <a:ext cx="574962" cy="436965"/>
            </a:xfrm>
            <a:prstGeom prst="rect">
              <a:avLst/>
            </a:prstGeom>
            <a:noFill/>
            <a:ln w="28575">
              <a:solidFill>
                <a:srgbClr val="CC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 name="组合 3">
            <a:extLst>
              <a:ext uri="{FF2B5EF4-FFF2-40B4-BE49-F238E27FC236}">
                <a16:creationId xmlns:a16="http://schemas.microsoft.com/office/drawing/2014/main" id="{A0B87D36-7D79-8CCD-55A4-F6A20FA3295F}"/>
              </a:ext>
            </a:extLst>
          </p:cNvPr>
          <p:cNvGrpSpPr/>
          <p:nvPr/>
        </p:nvGrpSpPr>
        <p:grpSpPr>
          <a:xfrm>
            <a:off x="908400" y="2310064"/>
            <a:ext cx="8765198" cy="1696653"/>
            <a:chOff x="14471" y="2654899"/>
            <a:chExt cx="10217986" cy="1977865"/>
          </a:xfrm>
        </p:grpSpPr>
        <p:pic>
          <p:nvPicPr>
            <p:cNvPr id="10" name="图片 9">
              <a:extLst>
                <a:ext uri="{FF2B5EF4-FFF2-40B4-BE49-F238E27FC236}">
                  <a16:creationId xmlns:a16="http://schemas.microsoft.com/office/drawing/2014/main" id="{EB30B4D6-F678-6CCC-2F5D-4189F4A45F31}"/>
                </a:ext>
              </a:extLst>
            </p:cNvPr>
            <p:cNvPicPr>
              <a:picLocks noChangeAspect="1"/>
            </p:cNvPicPr>
            <p:nvPr/>
          </p:nvPicPr>
          <p:blipFill>
            <a:blip r:embed="rId3"/>
            <a:stretch>
              <a:fillRect/>
            </a:stretch>
          </p:blipFill>
          <p:spPr>
            <a:xfrm>
              <a:off x="14471" y="2696622"/>
              <a:ext cx="4788571" cy="352101"/>
            </a:xfrm>
            <a:prstGeom prst="rect">
              <a:avLst/>
            </a:prstGeom>
          </p:spPr>
        </p:pic>
        <p:pic>
          <p:nvPicPr>
            <p:cNvPr id="12" name="图片 11">
              <a:extLst>
                <a:ext uri="{FF2B5EF4-FFF2-40B4-BE49-F238E27FC236}">
                  <a16:creationId xmlns:a16="http://schemas.microsoft.com/office/drawing/2014/main" id="{C87149C0-1A4E-531A-1521-3E8A3DA9F695}"/>
                </a:ext>
              </a:extLst>
            </p:cNvPr>
            <p:cNvPicPr>
              <a:picLocks noChangeAspect="1"/>
            </p:cNvPicPr>
            <p:nvPr/>
          </p:nvPicPr>
          <p:blipFill>
            <a:blip r:embed="rId4"/>
            <a:stretch>
              <a:fillRect/>
            </a:stretch>
          </p:blipFill>
          <p:spPr>
            <a:xfrm>
              <a:off x="1042728" y="3256456"/>
              <a:ext cx="4443511" cy="323932"/>
            </a:xfrm>
            <a:prstGeom prst="rect">
              <a:avLst/>
            </a:prstGeom>
          </p:spPr>
        </p:pic>
        <p:pic>
          <p:nvPicPr>
            <p:cNvPr id="14" name="图片 13">
              <a:extLst>
                <a:ext uri="{FF2B5EF4-FFF2-40B4-BE49-F238E27FC236}">
                  <a16:creationId xmlns:a16="http://schemas.microsoft.com/office/drawing/2014/main" id="{560DE94F-0A61-45D4-19BB-CD922FFEE0A4}"/>
                </a:ext>
              </a:extLst>
            </p:cNvPr>
            <p:cNvPicPr>
              <a:picLocks noChangeAspect="1"/>
            </p:cNvPicPr>
            <p:nvPr/>
          </p:nvPicPr>
          <p:blipFill>
            <a:blip r:embed="rId5"/>
            <a:stretch>
              <a:fillRect/>
            </a:stretch>
          </p:blipFill>
          <p:spPr>
            <a:xfrm>
              <a:off x="2107232" y="3792209"/>
              <a:ext cx="3513966" cy="288723"/>
            </a:xfrm>
            <a:prstGeom prst="rect">
              <a:avLst/>
            </a:prstGeom>
          </p:spPr>
        </p:pic>
        <p:pic>
          <p:nvPicPr>
            <p:cNvPr id="16" name="图片 15">
              <a:extLst>
                <a:ext uri="{FF2B5EF4-FFF2-40B4-BE49-F238E27FC236}">
                  <a16:creationId xmlns:a16="http://schemas.microsoft.com/office/drawing/2014/main" id="{F05B1C3F-B0D1-E5C8-8048-0C366BDCB6D8}"/>
                </a:ext>
              </a:extLst>
            </p:cNvPr>
            <p:cNvPicPr>
              <a:picLocks noChangeAspect="1"/>
            </p:cNvPicPr>
            <p:nvPr/>
          </p:nvPicPr>
          <p:blipFill>
            <a:blip r:embed="rId6"/>
            <a:stretch>
              <a:fillRect/>
            </a:stretch>
          </p:blipFill>
          <p:spPr>
            <a:xfrm>
              <a:off x="3450996" y="4266699"/>
              <a:ext cx="6781461" cy="359142"/>
            </a:xfrm>
            <a:prstGeom prst="rect">
              <a:avLst/>
            </a:prstGeom>
          </p:spPr>
        </p:pic>
        <p:sp>
          <p:nvSpPr>
            <p:cNvPr id="21" name="矩形 20">
              <a:extLst>
                <a:ext uri="{FF2B5EF4-FFF2-40B4-BE49-F238E27FC236}">
                  <a16:creationId xmlns:a16="http://schemas.microsoft.com/office/drawing/2014/main" id="{11E76E28-3AF5-400F-FFB8-2FA7D6EA6E9A}"/>
                </a:ext>
              </a:extLst>
            </p:cNvPr>
            <p:cNvSpPr/>
            <p:nvPr/>
          </p:nvSpPr>
          <p:spPr>
            <a:xfrm>
              <a:off x="5356581" y="4273622"/>
              <a:ext cx="410969" cy="35914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a:extLst>
                <a:ext uri="{FF2B5EF4-FFF2-40B4-BE49-F238E27FC236}">
                  <a16:creationId xmlns:a16="http://schemas.microsoft.com/office/drawing/2014/main" id="{FAD7CD60-7FF3-19BF-9C9B-E5094E29CE95}"/>
                </a:ext>
              </a:extLst>
            </p:cNvPr>
            <p:cNvSpPr/>
            <p:nvPr/>
          </p:nvSpPr>
          <p:spPr>
            <a:xfrm>
              <a:off x="3371971" y="4266698"/>
              <a:ext cx="472561" cy="359142"/>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a:extLst>
                <a:ext uri="{FF2B5EF4-FFF2-40B4-BE49-F238E27FC236}">
                  <a16:creationId xmlns:a16="http://schemas.microsoft.com/office/drawing/2014/main" id="{8F5453E6-EF92-C1BD-817E-0C6E148D658E}"/>
                </a:ext>
              </a:extLst>
            </p:cNvPr>
            <p:cNvSpPr/>
            <p:nvPr/>
          </p:nvSpPr>
          <p:spPr>
            <a:xfrm>
              <a:off x="1026977" y="3163294"/>
              <a:ext cx="683858" cy="466676"/>
            </a:xfrm>
            <a:prstGeom prst="rect">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a:extLst>
                <a:ext uri="{FF2B5EF4-FFF2-40B4-BE49-F238E27FC236}">
                  <a16:creationId xmlns:a16="http://schemas.microsoft.com/office/drawing/2014/main" id="{CABBCED3-1440-FCCF-D3D4-26D954FC2FCF}"/>
                </a:ext>
              </a:extLst>
            </p:cNvPr>
            <p:cNvSpPr/>
            <p:nvPr/>
          </p:nvSpPr>
          <p:spPr>
            <a:xfrm>
              <a:off x="19391" y="2654899"/>
              <a:ext cx="614056" cy="466676"/>
            </a:xfrm>
            <a:prstGeom prst="rect">
              <a:avLst/>
            </a:prstGeom>
            <a:noFill/>
            <a:ln w="28575">
              <a:solidFill>
                <a:srgbClr val="CC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2" name="矩形 31">
            <a:extLst>
              <a:ext uri="{FF2B5EF4-FFF2-40B4-BE49-F238E27FC236}">
                <a16:creationId xmlns:a16="http://schemas.microsoft.com/office/drawing/2014/main" id="{2CF41FCF-E604-FE22-7EA2-3623E1976449}"/>
              </a:ext>
            </a:extLst>
          </p:cNvPr>
          <p:cNvSpPr/>
          <p:nvPr/>
        </p:nvSpPr>
        <p:spPr>
          <a:xfrm>
            <a:off x="2437080" y="1826539"/>
            <a:ext cx="180000" cy="180000"/>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32">
            <a:extLst>
              <a:ext uri="{FF2B5EF4-FFF2-40B4-BE49-F238E27FC236}">
                <a16:creationId xmlns:a16="http://schemas.microsoft.com/office/drawing/2014/main" id="{FDE09447-E708-5129-773D-49B22A3ECAA5}"/>
              </a:ext>
            </a:extLst>
          </p:cNvPr>
          <p:cNvSpPr/>
          <p:nvPr/>
        </p:nvSpPr>
        <p:spPr>
          <a:xfrm>
            <a:off x="2742100" y="1826539"/>
            <a:ext cx="180000" cy="180000"/>
          </a:xfrm>
          <a:prstGeom prst="rect">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a:extLst>
              <a:ext uri="{FF2B5EF4-FFF2-40B4-BE49-F238E27FC236}">
                <a16:creationId xmlns:a16="http://schemas.microsoft.com/office/drawing/2014/main" id="{9729A0F7-55BD-CA1F-8C96-8AE180FD24A4}"/>
              </a:ext>
            </a:extLst>
          </p:cNvPr>
          <p:cNvSpPr/>
          <p:nvPr/>
        </p:nvSpPr>
        <p:spPr>
          <a:xfrm>
            <a:off x="5169304" y="1826539"/>
            <a:ext cx="180000" cy="1800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a:extLst>
              <a:ext uri="{FF2B5EF4-FFF2-40B4-BE49-F238E27FC236}">
                <a16:creationId xmlns:a16="http://schemas.microsoft.com/office/drawing/2014/main" id="{C6C66CA2-D272-73B5-266C-3AC215F4D82D}"/>
              </a:ext>
            </a:extLst>
          </p:cNvPr>
          <p:cNvSpPr/>
          <p:nvPr/>
        </p:nvSpPr>
        <p:spPr>
          <a:xfrm>
            <a:off x="5473923" y="1826539"/>
            <a:ext cx="180000" cy="180000"/>
          </a:xfrm>
          <a:prstGeom prst="rect">
            <a:avLst/>
          </a:prstGeom>
          <a:noFill/>
          <a:ln w="28575">
            <a:solidFill>
              <a:srgbClr val="CC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a:extLst>
              <a:ext uri="{FF2B5EF4-FFF2-40B4-BE49-F238E27FC236}">
                <a16:creationId xmlns:a16="http://schemas.microsoft.com/office/drawing/2014/main" id="{38AA1060-6BA2-8BC2-3712-763DC7742CAD}"/>
              </a:ext>
            </a:extLst>
          </p:cNvPr>
          <p:cNvPicPr>
            <a:picLocks noChangeAspect="1"/>
          </p:cNvPicPr>
          <p:nvPr/>
        </p:nvPicPr>
        <p:blipFill>
          <a:blip r:embed="rId7"/>
          <a:stretch>
            <a:fillRect/>
          </a:stretch>
        </p:blipFill>
        <p:spPr>
          <a:xfrm>
            <a:off x="1870335" y="5203146"/>
            <a:ext cx="6428700" cy="346619"/>
          </a:xfrm>
          <a:prstGeom prst="rect">
            <a:avLst/>
          </a:prstGeom>
        </p:spPr>
      </p:pic>
      <p:pic>
        <p:nvPicPr>
          <p:cNvPr id="9" name="图片 8">
            <a:extLst>
              <a:ext uri="{FF2B5EF4-FFF2-40B4-BE49-F238E27FC236}">
                <a16:creationId xmlns:a16="http://schemas.microsoft.com/office/drawing/2014/main" id="{F6350FBD-3C71-9EEA-D7F0-E5A2B7EF692E}"/>
              </a:ext>
            </a:extLst>
          </p:cNvPr>
          <p:cNvPicPr>
            <a:picLocks noChangeAspect="1"/>
          </p:cNvPicPr>
          <p:nvPr/>
        </p:nvPicPr>
        <p:blipFill>
          <a:blip r:embed="rId8"/>
          <a:stretch>
            <a:fillRect/>
          </a:stretch>
        </p:blipFill>
        <p:spPr>
          <a:xfrm>
            <a:off x="3043264" y="5601061"/>
            <a:ext cx="3910296" cy="281628"/>
          </a:xfrm>
          <a:prstGeom prst="rect">
            <a:avLst/>
          </a:prstGeom>
        </p:spPr>
      </p:pic>
      <p:pic>
        <p:nvPicPr>
          <p:cNvPr id="11" name="图片 10">
            <a:extLst>
              <a:ext uri="{FF2B5EF4-FFF2-40B4-BE49-F238E27FC236}">
                <a16:creationId xmlns:a16="http://schemas.microsoft.com/office/drawing/2014/main" id="{5E54BB7D-AE76-204C-CADC-6B6FFDC2A47B}"/>
              </a:ext>
            </a:extLst>
          </p:cNvPr>
          <p:cNvPicPr>
            <a:picLocks noChangeAspect="1"/>
          </p:cNvPicPr>
          <p:nvPr/>
        </p:nvPicPr>
        <p:blipFill>
          <a:blip r:embed="rId9"/>
          <a:stretch>
            <a:fillRect/>
          </a:stretch>
        </p:blipFill>
        <p:spPr>
          <a:xfrm>
            <a:off x="3156410" y="4603220"/>
            <a:ext cx="1669615" cy="552994"/>
          </a:xfrm>
          <a:prstGeom prst="rect">
            <a:avLst/>
          </a:prstGeom>
        </p:spPr>
      </p:pic>
      <p:sp>
        <p:nvSpPr>
          <p:cNvPr id="13" name="矩形 12">
            <a:extLst>
              <a:ext uri="{FF2B5EF4-FFF2-40B4-BE49-F238E27FC236}">
                <a16:creationId xmlns:a16="http://schemas.microsoft.com/office/drawing/2014/main" id="{86DD567F-3263-EF54-E823-68BB8B45D5F2}"/>
              </a:ext>
            </a:extLst>
          </p:cNvPr>
          <p:cNvSpPr/>
          <p:nvPr/>
        </p:nvSpPr>
        <p:spPr>
          <a:xfrm>
            <a:off x="7685560" y="5572893"/>
            <a:ext cx="4342452" cy="369332"/>
          </a:xfrm>
          <a:prstGeom prst="rect">
            <a:avLst/>
          </a:prstGeom>
        </p:spPr>
        <p:txBody>
          <a:bodyPr wrap="square">
            <a:spAutoFit/>
          </a:bodyPr>
          <a:lstStyle/>
          <a:p>
            <a:pPr lvl="1"/>
            <a:r>
              <a:rPr lang="en-US" altLang="zh-CN" b="1" dirty="0">
                <a:latin typeface="微软雅黑" panose="020B0503020204020204" pitchFamily="34" charset="-122"/>
                <a:ea typeface="微软雅黑" panose="020B0503020204020204" pitchFamily="34" charset="-122"/>
                <a:sym typeface="+mn-ea"/>
              </a:rPr>
              <a:t>C </a:t>
            </a:r>
            <a:r>
              <a:rPr lang="zh-CN" altLang="en-US" b="1" dirty="0">
                <a:latin typeface="微软雅黑" panose="020B0503020204020204" pitchFamily="34" charset="-122"/>
                <a:ea typeface="微软雅黑" panose="020B0503020204020204" pitchFamily="34" charset="-122"/>
                <a:sym typeface="+mn-ea"/>
              </a:rPr>
              <a:t>长期项，</a:t>
            </a:r>
            <a:r>
              <a:rPr lang="en-US" altLang="zh-CN" b="1" dirty="0">
                <a:latin typeface="微软雅黑" panose="020B0503020204020204" pitchFamily="34" charset="-122"/>
                <a:ea typeface="微软雅黑" panose="020B0503020204020204" pitchFamily="34" charset="-122"/>
                <a:sym typeface="+mn-ea"/>
              </a:rPr>
              <a:t>L </a:t>
            </a:r>
            <a:r>
              <a:rPr lang="zh-CN" altLang="en-US" b="1" dirty="0">
                <a:latin typeface="微软雅黑" panose="020B0503020204020204" pitchFamily="34" charset="-122"/>
                <a:ea typeface="微软雅黑" panose="020B0503020204020204" pitchFamily="34" charset="-122"/>
                <a:sym typeface="+mn-ea"/>
              </a:rPr>
              <a:t>长周期项，</a:t>
            </a:r>
            <a:r>
              <a:rPr lang="en-US" altLang="zh-CN" b="1" dirty="0">
                <a:latin typeface="微软雅黑" panose="020B0503020204020204" pitchFamily="34" charset="-122"/>
                <a:ea typeface="微软雅黑" panose="020B0503020204020204" pitchFamily="34" charset="-122"/>
                <a:sym typeface="+mn-ea"/>
              </a:rPr>
              <a:t>S </a:t>
            </a:r>
            <a:r>
              <a:rPr lang="zh-CN" altLang="en-US" b="1" dirty="0">
                <a:latin typeface="微软雅黑" panose="020B0503020204020204" pitchFamily="34" charset="-122"/>
                <a:ea typeface="微软雅黑" panose="020B0503020204020204" pitchFamily="34" charset="-122"/>
                <a:sym typeface="+mn-ea"/>
              </a:rPr>
              <a:t>短周期项</a:t>
            </a:r>
            <a:endParaRPr lang="en-US" altLang="zh-CN" sz="2000" b="1" dirty="0">
              <a:latin typeface="微软雅黑" panose="020B0503020204020204" pitchFamily="34" charset="-122"/>
              <a:ea typeface="微软雅黑" panose="020B0503020204020204" pitchFamily="34" charset="-122"/>
              <a:sym typeface="+mn-ea"/>
            </a:endParaRPr>
          </a:p>
        </p:txBody>
      </p:sp>
      <p:sp>
        <p:nvSpPr>
          <p:cNvPr id="17" name="文本框 16">
            <a:extLst>
              <a:ext uri="{FF2B5EF4-FFF2-40B4-BE49-F238E27FC236}">
                <a16:creationId xmlns:a16="http://schemas.microsoft.com/office/drawing/2014/main" id="{2A1B854D-309A-2387-0032-EE31220C8A6E}"/>
              </a:ext>
            </a:extLst>
          </p:cNvPr>
          <p:cNvSpPr txBox="1"/>
          <p:nvPr/>
        </p:nvSpPr>
        <p:spPr>
          <a:xfrm>
            <a:off x="2821007" y="1624523"/>
            <a:ext cx="2669965" cy="525657"/>
          </a:xfrm>
          <a:prstGeom prst="rect">
            <a:avLst/>
          </a:prstGeom>
          <a:noFill/>
        </p:spPr>
        <p:txBody>
          <a:bodyPr wrap="square">
            <a:spAutoFit/>
          </a:bodyPr>
          <a:lstStyle/>
          <a:p>
            <a:pPr marL="800100" lvl="1" indent="-342900">
              <a:lnSpc>
                <a:spcPct val="130000"/>
              </a:lnSpc>
              <a:buFont typeface="Arial" panose="020B0604020202020204" pitchFamily="34" charset="0"/>
              <a:buChar char="•"/>
            </a:pPr>
            <a:r>
              <a:rPr lang="zh-CN" altLang="en-US" sz="2400" b="1" dirty="0">
                <a:latin typeface="微软雅黑" panose="020B0503020204020204" pitchFamily="34" charset="-122"/>
                <a:ea typeface="微软雅黑" panose="020B0503020204020204" pitchFamily="34" charset="-122"/>
                <a:sym typeface="+mn-ea"/>
              </a:rPr>
              <a:t>瞬时根数</a:t>
            </a:r>
            <a:endParaRPr lang="en-US" altLang="zh-CN" sz="2400" b="1" dirty="0">
              <a:latin typeface="微软雅黑" panose="020B0503020204020204" pitchFamily="34" charset="-122"/>
              <a:ea typeface="微软雅黑" panose="020B0503020204020204" pitchFamily="34" charset="-122"/>
              <a:sym typeface="+mn-ea"/>
            </a:endParaRPr>
          </a:p>
        </p:txBody>
      </p:sp>
      <p:pic>
        <p:nvPicPr>
          <p:cNvPr id="15" name="图形 14" descr="困惑的脸轮廓 纯色填充">
            <a:extLst>
              <a:ext uri="{FF2B5EF4-FFF2-40B4-BE49-F238E27FC236}">
                <a16:creationId xmlns:a16="http://schemas.microsoft.com/office/drawing/2014/main" id="{B8185746-B9FA-463C-BFBC-46332F16156D}"/>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3974" y="711621"/>
            <a:ext cx="571360" cy="571360"/>
          </a:xfrm>
          <a:prstGeom prst="rect">
            <a:avLst/>
          </a:prstGeom>
        </p:spPr>
      </p:pic>
    </p:spTree>
    <p:extLst>
      <p:ext uri="{BB962C8B-B14F-4D97-AF65-F5344CB8AC3E}">
        <p14:creationId xmlns:p14="http://schemas.microsoft.com/office/powerpoint/2010/main" val="374956608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Effect transition="in" filter="fade">
                                      <p:cBhvr>
                                        <p:cTn id="7" dur="500"/>
                                        <p:tgtEl>
                                          <p:spTgt spid="3">
                                            <p:txEl>
                                              <p:pRg st="6" end="6"/>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9" end="9"/>
                                            </p:txEl>
                                          </p:spTgt>
                                        </p:tgtEl>
                                        <p:attrNameLst>
                                          <p:attrName>style.visibility</p:attrName>
                                        </p:attrNameLst>
                                      </p:cBhvr>
                                      <p:to>
                                        <p:strVal val="visible"/>
                                      </p:to>
                                    </p:set>
                                    <p:animEffect transition="in" filter="fade">
                                      <p:cBhvr>
                                        <p:cTn id="10" dur="500"/>
                                        <p:tgtEl>
                                          <p:spTgt spid="3">
                                            <p:txEl>
                                              <p:pRg st="9" end="9"/>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par>
                                <p:cTn id="14" presetID="10" presetClass="entr" presetSubtype="0" fill="hold"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500"/>
                                        <p:tgtEl>
                                          <p:spTgt spid="13"/>
                                        </p:tgtEl>
                                      </p:cBhvr>
                                    </p:animEffect>
                                  </p:childTnLst>
                                </p:cTn>
                              </p:par>
                              <p:par>
                                <p:cTn id="20" presetID="10" presetClass="entr" presetSubtype="0" fill="hold"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07987" y="1052513"/>
            <a:ext cx="11376025" cy="1307537"/>
          </a:xfrm>
          <a:prstGeom prst="rect">
            <a:avLst/>
          </a:prstGeom>
        </p:spPr>
        <p:txBody>
          <a:bodyPr wrap="square">
            <a:spAutoFit/>
          </a:bodyPr>
          <a:lstStyle/>
          <a:p>
            <a:pPr marL="342900" indent="-342900">
              <a:lnSpc>
                <a:spcPct val="150000"/>
              </a:lnSpc>
              <a:buFont typeface="Arial" panose="020B0604020202020204" pitchFamily="34" charset="0"/>
              <a:buChar char="•"/>
            </a:pPr>
            <a:r>
              <a:rPr lang="zh-CN" altLang="en-US"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算例</a:t>
            </a:r>
            <a:r>
              <a:rPr lang="en-US" altLang="zh-CN"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1</a:t>
            </a:r>
            <a:r>
              <a:rPr lang="zh-CN" altLang="en-US"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a:t>
            </a:r>
            <a:endParaRPr lang="en-US" altLang="zh-CN"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342900" indent="-342900" fontAlgn="auto">
              <a:lnSpc>
                <a:spcPct val="150000"/>
              </a:lnSpc>
              <a:spcAft>
                <a:spcPts val="0"/>
              </a:spcAft>
              <a:buFont typeface="Arial" panose="020B0604020202020204" pitchFamily="34" charset="0"/>
              <a:buChar char="•"/>
            </a:pPr>
            <a:endParaRPr lang="en-US" altLang="zh-CN"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endParaRPr>
          </a:p>
        </p:txBody>
      </p:sp>
      <p:sp>
        <p:nvSpPr>
          <p:cNvPr id="5" name="灯片编号占位符 4"/>
          <p:cNvSpPr>
            <a:spLocks noGrp="1"/>
          </p:cNvSpPr>
          <p:nvPr>
            <p:ph type="sldNum" sz="quarter" idx="4"/>
          </p:nvPr>
        </p:nvSpPr>
        <p:spPr/>
        <p:txBody>
          <a:bodyPr/>
          <a:lstStyle/>
          <a:p>
            <a:fld id="{5F1D8F20-F945-584B-B149-8CCFBEFE168A}" type="slidenum">
              <a:rPr kumimoji="1" lang="zh-CN" altLang="en-US" smtClean="0"/>
              <a:t>16</a:t>
            </a:fld>
            <a:endParaRPr kumimoji="1" lang="zh-CN" altLang="en-US"/>
          </a:p>
        </p:txBody>
      </p:sp>
      <p:sp>
        <p:nvSpPr>
          <p:cNvPr id="26" name="标题 1"/>
          <p:cNvSpPr txBox="1"/>
          <p:nvPr/>
        </p:nvSpPr>
        <p:spPr>
          <a:xfrm>
            <a:off x="0" y="0"/>
            <a:ext cx="12187555" cy="711200"/>
          </a:xfrm>
          <a:prstGeom prst="rect">
            <a:avLst/>
          </a:prstGeom>
          <a:noFill/>
        </p:spPr>
        <p:txBody>
          <a:bodyPr vert="horz" lIns="91440" tIns="45720" rIns="91440" bIns="45720" rtlCol="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32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j-cs"/>
              </a:rPr>
              <a:t>小参数幂级数解和平均根数法</a:t>
            </a:r>
          </a:p>
        </p:txBody>
      </p:sp>
      <p:pic>
        <p:nvPicPr>
          <p:cNvPr id="17" name="图片 16">
            <a:extLst>
              <a:ext uri="{FF2B5EF4-FFF2-40B4-BE49-F238E27FC236}">
                <a16:creationId xmlns:a16="http://schemas.microsoft.com/office/drawing/2014/main" id="{480C5CEA-C3D4-073C-709B-9AE2C45C38E0}"/>
              </a:ext>
            </a:extLst>
          </p:cNvPr>
          <p:cNvPicPr>
            <a:picLocks noChangeAspect="1"/>
          </p:cNvPicPr>
          <p:nvPr/>
        </p:nvPicPr>
        <p:blipFill>
          <a:blip r:embed="rId2"/>
          <a:stretch>
            <a:fillRect/>
          </a:stretch>
        </p:blipFill>
        <p:spPr>
          <a:xfrm>
            <a:off x="3707955" y="2880235"/>
            <a:ext cx="2356037" cy="409746"/>
          </a:xfrm>
          <a:prstGeom prst="rect">
            <a:avLst/>
          </a:prstGeom>
          <a:ln>
            <a:solidFill>
              <a:srgbClr val="0000FF"/>
            </a:solidFill>
          </a:ln>
        </p:spPr>
      </p:pic>
      <p:sp>
        <p:nvSpPr>
          <p:cNvPr id="48" name="箭头: 右 47">
            <a:extLst>
              <a:ext uri="{FF2B5EF4-FFF2-40B4-BE49-F238E27FC236}">
                <a16:creationId xmlns:a16="http://schemas.microsoft.com/office/drawing/2014/main" id="{FC1591D4-1503-4C05-C474-6E73057041E0}"/>
              </a:ext>
            </a:extLst>
          </p:cNvPr>
          <p:cNvSpPr/>
          <p:nvPr/>
        </p:nvSpPr>
        <p:spPr>
          <a:xfrm rot="5400000">
            <a:off x="4943124" y="3314656"/>
            <a:ext cx="462154" cy="67183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13" name="对象 12">
            <a:extLst>
              <a:ext uri="{FF2B5EF4-FFF2-40B4-BE49-F238E27FC236}">
                <a16:creationId xmlns:a16="http://schemas.microsoft.com/office/drawing/2014/main" id="{6A030FF4-026B-E8A4-8A0D-8DAE78DCFED2}"/>
              </a:ext>
            </a:extLst>
          </p:cNvPr>
          <p:cNvGraphicFramePr>
            <a:graphicFrameLocks noChangeAspect="1"/>
          </p:cNvGraphicFramePr>
          <p:nvPr>
            <p:extLst>
              <p:ext uri="{D42A27DB-BD31-4B8C-83A1-F6EECF244321}">
                <p14:modId xmlns:p14="http://schemas.microsoft.com/office/powerpoint/2010/main" val="2819710081"/>
              </p:ext>
            </p:extLst>
          </p:nvPr>
        </p:nvGraphicFramePr>
        <p:xfrm>
          <a:off x="2193270" y="1254600"/>
          <a:ext cx="3643313" cy="483695"/>
        </p:xfrm>
        <a:graphic>
          <a:graphicData uri="http://schemas.openxmlformats.org/presentationml/2006/ole">
            <mc:AlternateContent xmlns:mc="http://schemas.openxmlformats.org/markup-compatibility/2006">
              <mc:Choice xmlns:v="urn:schemas-microsoft-com:vml" Requires="v">
                <p:oleObj name="AxMath" r:id="rId3" imgW="1483200" imgH="197280" progId="Equation.AxMath">
                  <p:embed/>
                </p:oleObj>
              </mc:Choice>
              <mc:Fallback>
                <p:oleObj name="AxMath" r:id="rId3" imgW="1483200" imgH="197280" progId="Equation.AxMath">
                  <p:embed/>
                  <p:pic>
                    <p:nvPicPr>
                      <p:cNvPr id="0" name=""/>
                      <p:cNvPicPr/>
                      <p:nvPr/>
                    </p:nvPicPr>
                    <p:blipFill>
                      <a:blip r:embed="rId4"/>
                      <a:stretch>
                        <a:fillRect/>
                      </a:stretch>
                    </p:blipFill>
                    <p:spPr>
                      <a:xfrm>
                        <a:off x="2193270" y="1254600"/>
                        <a:ext cx="3643313" cy="483695"/>
                      </a:xfrm>
                      <a:prstGeom prst="rect">
                        <a:avLst/>
                      </a:prstGeom>
                    </p:spPr>
                  </p:pic>
                </p:oleObj>
              </mc:Fallback>
            </mc:AlternateContent>
          </a:graphicData>
        </a:graphic>
      </p:graphicFrame>
      <p:graphicFrame>
        <p:nvGraphicFramePr>
          <p:cNvPr id="14" name="对象 13">
            <a:extLst>
              <a:ext uri="{FF2B5EF4-FFF2-40B4-BE49-F238E27FC236}">
                <a16:creationId xmlns:a16="http://schemas.microsoft.com/office/drawing/2014/main" id="{B6A93D82-A295-EEA4-3A4E-1303224C6295}"/>
              </a:ext>
            </a:extLst>
          </p:cNvPr>
          <p:cNvGraphicFramePr>
            <a:graphicFrameLocks noChangeAspect="1"/>
          </p:cNvGraphicFramePr>
          <p:nvPr>
            <p:extLst>
              <p:ext uri="{D42A27DB-BD31-4B8C-83A1-F6EECF244321}">
                <p14:modId xmlns:p14="http://schemas.microsoft.com/office/powerpoint/2010/main" val="2806448649"/>
              </p:ext>
            </p:extLst>
          </p:nvPr>
        </p:nvGraphicFramePr>
        <p:xfrm>
          <a:off x="3111055" y="2108823"/>
          <a:ext cx="1193800" cy="381000"/>
        </p:xfrm>
        <a:graphic>
          <a:graphicData uri="http://schemas.openxmlformats.org/presentationml/2006/ole">
            <mc:AlternateContent xmlns:mc="http://schemas.openxmlformats.org/markup-compatibility/2006">
              <mc:Choice xmlns:v="urn:schemas-microsoft-com:vml" Requires="v">
                <p:oleObj name="AxMath" r:id="rId5" imgW="596160" imgH="191160" progId="Equation.AxMath">
                  <p:embed/>
                </p:oleObj>
              </mc:Choice>
              <mc:Fallback>
                <p:oleObj name="AxMath" r:id="rId5" imgW="596160" imgH="191160" progId="Equation.AxMath">
                  <p:embed/>
                  <p:pic>
                    <p:nvPicPr>
                      <p:cNvPr id="13" name="对象 12">
                        <a:extLst>
                          <a:ext uri="{FF2B5EF4-FFF2-40B4-BE49-F238E27FC236}">
                            <a16:creationId xmlns:a16="http://schemas.microsoft.com/office/drawing/2014/main" id="{6A030FF4-026B-E8A4-8A0D-8DAE78DCFED2}"/>
                          </a:ext>
                        </a:extLst>
                      </p:cNvPr>
                      <p:cNvPicPr/>
                      <p:nvPr/>
                    </p:nvPicPr>
                    <p:blipFill>
                      <a:blip r:embed="rId6"/>
                      <a:stretch>
                        <a:fillRect/>
                      </a:stretch>
                    </p:blipFill>
                    <p:spPr>
                      <a:xfrm>
                        <a:off x="3111055" y="2108823"/>
                        <a:ext cx="1193800" cy="381000"/>
                      </a:xfrm>
                      <a:prstGeom prst="rect">
                        <a:avLst/>
                      </a:prstGeom>
                    </p:spPr>
                  </p:pic>
                </p:oleObj>
              </mc:Fallback>
            </mc:AlternateContent>
          </a:graphicData>
        </a:graphic>
      </p:graphicFrame>
      <p:graphicFrame>
        <p:nvGraphicFramePr>
          <p:cNvPr id="16" name="对象 15">
            <a:extLst>
              <a:ext uri="{FF2B5EF4-FFF2-40B4-BE49-F238E27FC236}">
                <a16:creationId xmlns:a16="http://schemas.microsoft.com/office/drawing/2014/main" id="{EED4DC9D-549E-3185-7953-8A59F91D03B0}"/>
              </a:ext>
            </a:extLst>
          </p:cNvPr>
          <p:cNvGraphicFramePr>
            <a:graphicFrameLocks noChangeAspect="1"/>
          </p:cNvGraphicFramePr>
          <p:nvPr>
            <p:extLst>
              <p:ext uri="{D42A27DB-BD31-4B8C-83A1-F6EECF244321}">
                <p14:modId xmlns:p14="http://schemas.microsoft.com/office/powerpoint/2010/main" val="1321289372"/>
              </p:ext>
            </p:extLst>
          </p:nvPr>
        </p:nvGraphicFramePr>
        <p:xfrm>
          <a:off x="5259834" y="2093754"/>
          <a:ext cx="5254625" cy="393700"/>
        </p:xfrm>
        <a:graphic>
          <a:graphicData uri="http://schemas.openxmlformats.org/presentationml/2006/ole">
            <mc:AlternateContent xmlns:mc="http://schemas.openxmlformats.org/markup-compatibility/2006">
              <mc:Choice xmlns:v="urn:schemas-microsoft-com:vml" Requires="v">
                <p:oleObj name="AxMath" r:id="rId7" imgW="2628000" imgH="197280" progId="Equation.AxMath">
                  <p:embed/>
                </p:oleObj>
              </mc:Choice>
              <mc:Fallback>
                <p:oleObj name="AxMath" r:id="rId7" imgW="2628000" imgH="197280" progId="Equation.AxMath">
                  <p:embed/>
                  <p:pic>
                    <p:nvPicPr>
                      <p:cNvPr id="14" name="对象 13">
                        <a:extLst>
                          <a:ext uri="{FF2B5EF4-FFF2-40B4-BE49-F238E27FC236}">
                            <a16:creationId xmlns:a16="http://schemas.microsoft.com/office/drawing/2014/main" id="{B6A93D82-A295-EEA4-3A4E-1303224C6295}"/>
                          </a:ext>
                        </a:extLst>
                      </p:cNvPr>
                      <p:cNvPicPr/>
                      <p:nvPr/>
                    </p:nvPicPr>
                    <p:blipFill>
                      <a:blip r:embed="rId8"/>
                      <a:stretch>
                        <a:fillRect/>
                      </a:stretch>
                    </p:blipFill>
                    <p:spPr>
                      <a:xfrm>
                        <a:off x="5259834" y="2093754"/>
                        <a:ext cx="5254625" cy="393700"/>
                      </a:xfrm>
                      <a:prstGeom prst="rect">
                        <a:avLst/>
                      </a:prstGeom>
                    </p:spPr>
                  </p:pic>
                </p:oleObj>
              </mc:Fallback>
            </mc:AlternateContent>
          </a:graphicData>
        </a:graphic>
      </p:graphicFrame>
      <p:sp>
        <p:nvSpPr>
          <p:cNvPr id="18" name="矩形 17">
            <a:extLst>
              <a:ext uri="{FF2B5EF4-FFF2-40B4-BE49-F238E27FC236}">
                <a16:creationId xmlns:a16="http://schemas.microsoft.com/office/drawing/2014/main" id="{8B5E255F-7EA6-7E73-7432-E9A736041793}"/>
              </a:ext>
            </a:extLst>
          </p:cNvPr>
          <p:cNvSpPr/>
          <p:nvPr/>
        </p:nvSpPr>
        <p:spPr>
          <a:xfrm>
            <a:off x="1094198" y="2036823"/>
            <a:ext cx="2171226" cy="461665"/>
          </a:xfrm>
          <a:prstGeom prst="rect">
            <a:avLst/>
          </a:prstGeom>
        </p:spPr>
        <p:txBody>
          <a:bodyPr wrap="square">
            <a:spAutoFit/>
          </a:bodyPr>
          <a:lstStyle/>
          <a:p>
            <a:pPr lvl="1"/>
            <a:r>
              <a:rPr lang="zh-CN" altLang="en-US" sz="2400" b="1" dirty="0">
                <a:latin typeface="微软雅黑" panose="020B0503020204020204" pitchFamily="34" charset="-122"/>
                <a:ea typeface="微软雅黑" panose="020B0503020204020204" pitchFamily="34" charset="-122"/>
                <a:sym typeface="+mn-ea"/>
              </a:rPr>
              <a:t>分阶次</a:t>
            </a:r>
            <a:endParaRPr lang="en-US" altLang="zh-CN" sz="2400" b="1" dirty="0">
              <a:latin typeface="微软雅黑" panose="020B0503020204020204" pitchFamily="34" charset="-122"/>
              <a:ea typeface="微软雅黑" panose="020B0503020204020204" pitchFamily="34" charset="-122"/>
              <a:sym typeface="+mn-ea"/>
            </a:endParaRPr>
          </a:p>
        </p:txBody>
      </p:sp>
      <p:sp>
        <p:nvSpPr>
          <p:cNvPr id="19" name="矩形 18">
            <a:extLst>
              <a:ext uri="{FF2B5EF4-FFF2-40B4-BE49-F238E27FC236}">
                <a16:creationId xmlns:a16="http://schemas.microsoft.com/office/drawing/2014/main" id="{81328988-2ACB-8008-9156-CC5A1593E510}"/>
              </a:ext>
            </a:extLst>
          </p:cNvPr>
          <p:cNvSpPr/>
          <p:nvPr/>
        </p:nvSpPr>
        <p:spPr>
          <a:xfrm>
            <a:off x="1094198" y="2833893"/>
            <a:ext cx="2171226" cy="461665"/>
          </a:xfrm>
          <a:prstGeom prst="rect">
            <a:avLst/>
          </a:prstGeom>
        </p:spPr>
        <p:txBody>
          <a:bodyPr wrap="square">
            <a:spAutoFit/>
          </a:bodyPr>
          <a:lstStyle/>
          <a:p>
            <a:pPr lvl="1"/>
            <a:r>
              <a:rPr lang="zh-CN" altLang="en-US" sz="2400" b="1" dirty="0">
                <a:latin typeface="微软雅黑" panose="020B0503020204020204" pitchFamily="34" charset="-122"/>
                <a:ea typeface="微软雅黑" panose="020B0503020204020204" pitchFamily="34" charset="-122"/>
                <a:sym typeface="+mn-ea"/>
              </a:rPr>
              <a:t>求平均</a:t>
            </a:r>
            <a:endParaRPr lang="en-US" altLang="zh-CN" sz="2400" b="1" dirty="0">
              <a:latin typeface="微软雅黑" panose="020B0503020204020204" pitchFamily="34" charset="-122"/>
              <a:ea typeface="微软雅黑" panose="020B0503020204020204" pitchFamily="34" charset="-122"/>
              <a:sym typeface="+mn-ea"/>
            </a:endParaRPr>
          </a:p>
        </p:txBody>
      </p:sp>
      <p:graphicFrame>
        <p:nvGraphicFramePr>
          <p:cNvPr id="20" name="对象 19">
            <a:extLst>
              <a:ext uri="{FF2B5EF4-FFF2-40B4-BE49-F238E27FC236}">
                <a16:creationId xmlns:a16="http://schemas.microsoft.com/office/drawing/2014/main" id="{8BD76D97-ED46-1FCC-09A2-B706F70BE243}"/>
              </a:ext>
            </a:extLst>
          </p:cNvPr>
          <p:cNvGraphicFramePr>
            <a:graphicFrameLocks noChangeAspect="1"/>
          </p:cNvGraphicFramePr>
          <p:nvPr>
            <p:extLst>
              <p:ext uri="{D42A27DB-BD31-4B8C-83A1-F6EECF244321}">
                <p14:modId xmlns:p14="http://schemas.microsoft.com/office/powerpoint/2010/main" val="29734367"/>
              </p:ext>
            </p:extLst>
          </p:nvPr>
        </p:nvGraphicFramePr>
        <p:xfrm>
          <a:off x="2991706" y="3814715"/>
          <a:ext cx="1708150" cy="476250"/>
        </p:xfrm>
        <a:graphic>
          <a:graphicData uri="http://schemas.openxmlformats.org/presentationml/2006/ole">
            <mc:AlternateContent xmlns:mc="http://schemas.openxmlformats.org/markup-compatibility/2006">
              <mc:Choice xmlns:v="urn:schemas-microsoft-com:vml" Requires="v">
                <p:oleObj name="AxMath" r:id="rId9" imgW="853560" imgH="237600" progId="Equation.AxMath">
                  <p:embed/>
                </p:oleObj>
              </mc:Choice>
              <mc:Fallback>
                <p:oleObj name="AxMath" r:id="rId9" imgW="853560" imgH="237600" progId="Equation.AxMath">
                  <p:embed/>
                  <p:pic>
                    <p:nvPicPr>
                      <p:cNvPr id="14" name="对象 13">
                        <a:extLst>
                          <a:ext uri="{FF2B5EF4-FFF2-40B4-BE49-F238E27FC236}">
                            <a16:creationId xmlns:a16="http://schemas.microsoft.com/office/drawing/2014/main" id="{B6A93D82-A295-EEA4-3A4E-1303224C6295}"/>
                          </a:ext>
                        </a:extLst>
                      </p:cNvPr>
                      <p:cNvPicPr/>
                      <p:nvPr/>
                    </p:nvPicPr>
                    <p:blipFill>
                      <a:blip r:embed="rId10"/>
                      <a:stretch>
                        <a:fillRect/>
                      </a:stretch>
                    </p:blipFill>
                    <p:spPr>
                      <a:xfrm>
                        <a:off x="2991706" y="3814715"/>
                        <a:ext cx="1708150" cy="476250"/>
                      </a:xfrm>
                      <a:prstGeom prst="rect">
                        <a:avLst/>
                      </a:prstGeom>
                    </p:spPr>
                  </p:pic>
                </p:oleObj>
              </mc:Fallback>
            </mc:AlternateContent>
          </a:graphicData>
        </a:graphic>
      </p:graphicFrame>
      <p:graphicFrame>
        <p:nvGraphicFramePr>
          <p:cNvPr id="21" name="对象 20">
            <a:extLst>
              <a:ext uri="{FF2B5EF4-FFF2-40B4-BE49-F238E27FC236}">
                <a16:creationId xmlns:a16="http://schemas.microsoft.com/office/drawing/2014/main" id="{536C8E5D-9E6F-AFA5-79BF-E0959753ECF8}"/>
              </a:ext>
            </a:extLst>
          </p:cNvPr>
          <p:cNvGraphicFramePr>
            <a:graphicFrameLocks noChangeAspect="1"/>
          </p:cNvGraphicFramePr>
          <p:nvPr>
            <p:extLst>
              <p:ext uri="{D42A27DB-BD31-4B8C-83A1-F6EECF244321}">
                <p14:modId xmlns:p14="http://schemas.microsoft.com/office/powerpoint/2010/main" val="2377887755"/>
              </p:ext>
            </p:extLst>
          </p:nvPr>
        </p:nvGraphicFramePr>
        <p:xfrm>
          <a:off x="5648547" y="3810144"/>
          <a:ext cx="2409825" cy="476250"/>
        </p:xfrm>
        <a:graphic>
          <a:graphicData uri="http://schemas.openxmlformats.org/presentationml/2006/ole">
            <mc:AlternateContent xmlns:mc="http://schemas.openxmlformats.org/markup-compatibility/2006">
              <mc:Choice xmlns:v="urn:schemas-microsoft-com:vml" Requires="v">
                <p:oleObj name="AxMath" r:id="rId11" imgW="1204200" imgH="237600" progId="Equation.AxMath">
                  <p:embed/>
                </p:oleObj>
              </mc:Choice>
              <mc:Fallback>
                <p:oleObj name="AxMath" r:id="rId11" imgW="1204200" imgH="237600" progId="Equation.AxMath">
                  <p:embed/>
                  <p:pic>
                    <p:nvPicPr>
                      <p:cNvPr id="16" name="对象 15">
                        <a:extLst>
                          <a:ext uri="{FF2B5EF4-FFF2-40B4-BE49-F238E27FC236}">
                            <a16:creationId xmlns:a16="http://schemas.microsoft.com/office/drawing/2014/main" id="{EED4DC9D-549E-3185-7953-8A59F91D03B0}"/>
                          </a:ext>
                        </a:extLst>
                      </p:cNvPr>
                      <p:cNvPicPr/>
                      <p:nvPr/>
                    </p:nvPicPr>
                    <p:blipFill>
                      <a:blip r:embed="rId12"/>
                      <a:stretch>
                        <a:fillRect/>
                      </a:stretch>
                    </p:blipFill>
                    <p:spPr>
                      <a:xfrm>
                        <a:off x="5648547" y="3810144"/>
                        <a:ext cx="2409825" cy="476250"/>
                      </a:xfrm>
                      <a:prstGeom prst="rect">
                        <a:avLst/>
                      </a:prstGeom>
                    </p:spPr>
                  </p:pic>
                </p:oleObj>
              </mc:Fallback>
            </mc:AlternateContent>
          </a:graphicData>
        </a:graphic>
      </p:graphicFrame>
      <p:sp>
        <p:nvSpPr>
          <p:cNvPr id="22" name="矩形 21">
            <a:extLst>
              <a:ext uri="{FF2B5EF4-FFF2-40B4-BE49-F238E27FC236}">
                <a16:creationId xmlns:a16="http://schemas.microsoft.com/office/drawing/2014/main" id="{28238DEA-2F26-8E9A-92F0-8F1160B1BAF1}"/>
              </a:ext>
            </a:extLst>
          </p:cNvPr>
          <p:cNvSpPr/>
          <p:nvPr/>
        </p:nvSpPr>
        <p:spPr>
          <a:xfrm>
            <a:off x="1064558" y="4459043"/>
            <a:ext cx="2171226" cy="461665"/>
          </a:xfrm>
          <a:prstGeom prst="rect">
            <a:avLst/>
          </a:prstGeom>
        </p:spPr>
        <p:txBody>
          <a:bodyPr wrap="square">
            <a:spAutoFit/>
          </a:bodyPr>
          <a:lstStyle/>
          <a:p>
            <a:pPr lvl="1"/>
            <a:r>
              <a:rPr lang="zh-CN" altLang="en-US" sz="2400" b="1" dirty="0">
                <a:latin typeface="微软雅黑" panose="020B0503020204020204" pitchFamily="34" charset="-122"/>
                <a:ea typeface="微软雅黑" panose="020B0503020204020204" pitchFamily="34" charset="-122"/>
                <a:sym typeface="+mn-ea"/>
              </a:rPr>
              <a:t>求短周期项</a:t>
            </a:r>
            <a:endParaRPr lang="en-US" altLang="zh-CN" sz="2400" b="1" dirty="0">
              <a:latin typeface="微软雅黑" panose="020B0503020204020204" pitchFamily="34" charset="-122"/>
              <a:ea typeface="微软雅黑" panose="020B0503020204020204" pitchFamily="34" charset="-122"/>
              <a:sym typeface="+mn-ea"/>
            </a:endParaRPr>
          </a:p>
        </p:txBody>
      </p:sp>
      <p:graphicFrame>
        <p:nvGraphicFramePr>
          <p:cNvPr id="24" name="对象 23">
            <a:extLst>
              <a:ext uri="{FF2B5EF4-FFF2-40B4-BE49-F238E27FC236}">
                <a16:creationId xmlns:a16="http://schemas.microsoft.com/office/drawing/2014/main" id="{2D96D722-D129-30FB-E35B-A98487731C65}"/>
              </a:ext>
            </a:extLst>
          </p:cNvPr>
          <p:cNvGraphicFramePr>
            <a:graphicFrameLocks noChangeAspect="1"/>
          </p:cNvGraphicFramePr>
          <p:nvPr>
            <p:extLst>
              <p:ext uri="{D42A27DB-BD31-4B8C-83A1-F6EECF244321}">
                <p14:modId xmlns:p14="http://schemas.microsoft.com/office/powerpoint/2010/main" val="3680982645"/>
              </p:ext>
            </p:extLst>
          </p:nvPr>
        </p:nvGraphicFramePr>
        <p:xfrm>
          <a:off x="2193270" y="4985466"/>
          <a:ext cx="2933700" cy="476250"/>
        </p:xfrm>
        <a:graphic>
          <a:graphicData uri="http://schemas.openxmlformats.org/presentationml/2006/ole">
            <mc:AlternateContent xmlns:mc="http://schemas.openxmlformats.org/markup-compatibility/2006">
              <mc:Choice xmlns:v="urn:schemas-microsoft-com:vml" Requires="v">
                <p:oleObj name="AxMath" r:id="rId13" imgW="1466280" imgH="237600" progId="Equation.AxMath">
                  <p:embed/>
                </p:oleObj>
              </mc:Choice>
              <mc:Fallback>
                <p:oleObj name="AxMath" r:id="rId13" imgW="1466280" imgH="237600" progId="Equation.AxMath">
                  <p:embed/>
                  <p:pic>
                    <p:nvPicPr>
                      <p:cNvPr id="14" name="对象 13">
                        <a:extLst>
                          <a:ext uri="{FF2B5EF4-FFF2-40B4-BE49-F238E27FC236}">
                            <a16:creationId xmlns:a16="http://schemas.microsoft.com/office/drawing/2014/main" id="{B6A93D82-A295-EEA4-3A4E-1303224C6295}"/>
                          </a:ext>
                        </a:extLst>
                      </p:cNvPr>
                      <p:cNvPicPr/>
                      <p:nvPr/>
                    </p:nvPicPr>
                    <p:blipFill>
                      <a:blip r:embed="rId14"/>
                      <a:stretch>
                        <a:fillRect/>
                      </a:stretch>
                    </p:blipFill>
                    <p:spPr>
                      <a:xfrm>
                        <a:off x="2193270" y="4985466"/>
                        <a:ext cx="2933700" cy="476250"/>
                      </a:xfrm>
                      <a:prstGeom prst="rect">
                        <a:avLst/>
                      </a:prstGeom>
                    </p:spPr>
                  </p:pic>
                </p:oleObj>
              </mc:Fallback>
            </mc:AlternateContent>
          </a:graphicData>
        </a:graphic>
      </p:graphicFrame>
      <p:graphicFrame>
        <p:nvGraphicFramePr>
          <p:cNvPr id="27" name="对象 26">
            <a:extLst>
              <a:ext uri="{FF2B5EF4-FFF2-40B4-BE49-F238E27FC236}">
                <a16:creationId xmlns:a16="http://schemas.microsoft.com/office/drawing/2014/main" id="{6E75B2E5-064C-EAB5-132D-358A003EA892}"/>
              </a:ext>
            </a:extLst>
          </p:cNvPr>
          <p:cNvGraphicFramePr>
            <a:graphicFrameLocks noChangeAspect="1"/>
          </p:cNvGraphicFramePr>
          <p:nvPr>
            <p:extLst>
              <p:ext uri="{D42A27DB-BD31-4B8C-83A1-F6EECF244321}">
                <p14:modId xmlns:p14="http://schemas.microsoft.com/office/powerpoint/2010/main" val="3114221380"/>
              </p:ext>
            </p:extLst>
          </p:nvPr>
        </p:nvGraphicFramePr>
        <p:xfrm>
          <a:off x="5699178" y="4985466"/>
          <a:ext cx="4527550" cy="476250"/>
        </p:xfrm>
        <a:graphic>
          <a:graphicData uri="http://schemas.openxmlformats.org/presentationml/2006/ole">
            <mc:AlternateContent xmlns:mc="http://schemas.openxmlformats.org/markup-compatibility/2006">
              <mc:Choice xmlns:v="urn:schemas-microsoft-com:vml" Requires="v">
                <p:oleObj name="AxMath" r:id="rId15" imgW="2263320" imgH="237600" progId="Equation.AxMath">
                  <p:embed/>
                </p:oleObj>
              </mc:Choice>
              <mc:Fallback>
                <p:oleObj name="AxMath" r:id="rId15" imgW="2263320" imgH="237600" progId="Equation.AxMath">
                  <p:embed/>
                  <p:pic>
                    <p:nvPicPr>
                      <p:cNvPr id="16" name="对象 15">
                        <a:extLst>
                          <a:ext uri="{FF2B5EF4-FFF2-40B4-BE49-F238E27FC236}">
                            <a16:creationId xmlns:a16="http://schemas.microsoft.com/office/drawing/2014/main" id="{EED4DC9D-549E-3185-7953-8A59F91D03B0}"/>
                          </a:ext>
                        </a:extLst>
                      </p:cNvPr>
                      <p:cNvPicPr/>
                      <p:nvPr/>
                    </p:nvPicPr>
                    <p:blipFill>
                      <a:blip r:embed="rId16"/>
                      <a:stretch>
                        <a:fillRect/>
                      </a:stretch>
                    </p:blipFill>
                    <p:spPr>
                      <a:xfrm>
                        <a:off x="5699178" y="4985466"/>
                        <a:ext cx="4527550" cy="476250"/>
                      </a:xfrm>
                      <a:prstGeom prst="rect">
                        <a:avLst/>
                      </a:prstGeom>
                    </p:spPr>
                  </p:pic>
                </p:oleObj>
              </mc:Fallback>
            </mc:AlternateContent>
          </a:graphicData>
        </a:graphic>
      </p:graphicFrame>
      <p:sp>
        <p:nvSpPr>
          <p:cNvPr id="29" name="矩形 28">
            <a:extLst>
              <a:ext uri="{FF2B5EF4-FFF2-40B4-BE49-F238E27FC236}">
                <a16:creationId xmlns:a16="http://schemas.microsoft.com/office/drawing/2014/main" id="{3291F1AD-4CE7-D7A6-823B-5A37833B494B}"/>
              </a:ext>
            </a:extLst>
          </p:cNvPr>
          <p:cNvSpPr/>
          <p:nvPr/>
        </p:nvSpPr>
        <p:spPr>
          <a:xfrm>
            <a:off x="1064558" y="5805487"/>
            <a:ext cx="2171226" cy="461665"/>
          </a:xfrm>
          <a:prstGeom prst="rect">
            <a:avLst/>
          </a:prstGeom>
        </p:spPr>
        <p:txBody>
          <a:bodyPr wrap="square">
            <a:spAutoFit/>
          </a:bodyPr>
          <a:lstStyle/>
          <a:p>
            <a:pPr lvl="1"/>
            <a:r>
              <a:rPr lang="zh-CN" altLang="en-US" sz="2400" b="1" dirty="0">
                <a:latin typeface="微软雅黑" panose="020B0503020204020204" pitchFamily="34" charset="-122"/>
                <a:ea typeface="微软雅黑" panose="020B0503020204020204" pitchFamily="34" charset="-122"/>
                <a:sym typeface="+mn-ea"/>
              </a:rPr>
              <a:t>汇总</a:t>
            </a:r>
            <a:endParaRPr lang="en-US" altLang="zh-CN" sz="2400" b="1" dirty="0">
              <a:latin typeface="微软雅黑" panose="020B0503020204020204" pitchFamily="34" charset="-122"/>
              <a:ea typeface="微软雅黑" panose="020B0503020204020204" pitchFamily="34" charset="-122"/>
              <a:sym typeface="+mn-ea"/>
            </a:endParaRPr>
          </a:p>
        </p:txBody>
      </p:sp>
      <p:graphicFrame>
        <p:nvGraphicFramePr>
          <p:cNvPr id="30" name="对象 29">
            <a:extLst>
              <a:ext uri="{FF2B5EF4-FFF2-40B4-BE49-F238E27FC236}">
                <a16:creationId xmlns:a16="http://schemas.microsoft.com/office/drawing/2014/main" id="{3AF66B96-F056-BD97-222B-5EC6E7922E64}"/>
              </a:ext>
            </a:extLst>
          </p:cNvPr>
          <p:cNvGraphicFramePr>
            <a:graphicFrameLocks noChangeAspect="1"/>
          </p:cNvGraphicFramePr>
          <p:nvPr>
            <p:extLst>
              <p:ext uri="{D42A27DB-BD31-4B8C-83A1-F6EECF244321}">
                <p14:modId xmlns:p14="http://schemas.microsoft.com/office/powerpoint/2010/main" val="1130405714"/>
              </p:ext>
            </p:extLst>
          </p:nvPr>
        </p:nvGraphicFramePr>
        <p:xfrm>
          <a:off x="2642323" y="5871030"/>
          <a:ext cx="3464719" cy="476250"/>
        </p:xfrm>
        <a:graphic>
          <a:graphicData uri="http://schemas.openxmlformats.org/presentationml/2006/ole">
            <mc:AlternateContent xmlns:mc="http://schemas.openxmlformats.org/markup-compatibility/2006">
              <mc:Choice xmlns:v="urn:schemas-microsoft-com:vml" Requires="v">
                <p:oleObj name="AxMath" r:id="rId17" imgW="1386000" imgH="191160" progId="Equation.AxMath">
                  <p:embed/>
                </p:oleObj>
              </mc:Choice>
              <mc:Fallback>
                <p:oleObj name="AxMath" r:id="rId17" imgW="1386000" imgH="191160" progId="Equation.AxMath">
                  <p:embed/>
                  <p:pic>
                    <p:nvPicPr>
                      <p:cNvPr id="24" name="对象 23">
                        <a:extLst>
                          <a:ext uri="{FF2B5EF4-FFF2-40B4-BE49-F238E27FC236}">
                            <a16:creationId xmlns:a16="http://schemas.microsoft.com/office/drawing/2014/main" id="{2D96D722-D129-30FB-E35B-A98487731C65}"/>
                          </a:ext>
                        </a:extLst>
                      </p:cNvPr>
                      <p:cNvPicPr/>
                      <p:nvPr/>
                    </p:nvPicPr>
                    <p:blipFill>
                      <a:blip r:embed="rId18"/>
                      <a:stretch>
                        <a:fillRect/>
                      </a:stretch>
                    </p:blipFill>
                    <p:spPr>
                      <a:xfrm>
                        <a:off x="2642323" y="5871030"/>
                        <a:ext cx="3464719" cy="476250"/>
                      </a:xfrm>
                      <a:prstGeom prst="rect">
                        <a:avLst/>
                      </a:prstGeom>
                    </p:spPr>
                  </p:pic>
                </p:oleObj>
              </mc:Fallback>
            </mc:AlternateContent>
          </a:graphicData>
        </a:graphic>
      </p:graphicFrame>
      <p:pic>
        <p:nvPicPr>
          <p:cNvPr id="2" name="图形 1" descr="困惑的脸轮廓 纯色填充">
            <a:extLst>
              <a:ext uri="{FF2B5EF4-FFF2-40B4-BE49-F238E27FC236}">
                <a16:creationId xmlns:a16="http://schemas.microsoft.com/office/drawing/2014/main" id="{F10BB688-D1F1-2921-F714-72C64036FA0F}"/>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3974" y="711621"/>
            <a:ext cx="571360" cy="571360"/>
          </a:xfrm>
          <a:prstGeom prst="rect">
            <a:avLst/>
          </a:prstGeom>
        </p:spPr>
      </p:pic>
    </p:spTree>
    <p:extLst>
      <p:ext uri="{BB962C8B-B14F-4D97-AF65-F5344CB8AC3E}">
        <p14:creationId xmlns:p14="http://schemas.microsoft.com/office/powerpoint/2010/main" val="12659862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0" presetClass="entr" presetSubtype="0" fill="hold"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500"/>
                                        <p:tgtEl>
                                          <p:spTgt spid="1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fade">
                                      <p:cBhvr>
                                        <p:cTn id="13" dur="500"/>
                                        <p:tgtEl>
                                          <p:spTgt spid="18"/>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fade">
                                      <p:cBhvr>
                                        <p:cTn id="18" dur="500"/>
                                        <p:tgtEl>
                                          <p:spTgt spid="17"/>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8"/>
                                        </p:tgtEl>
                                        <p:attrNameLst>
                                          <p:attrName>style.visibility</p:attrName>
                                        </p:attrNameLst>
                                      </p:cBhvr>
                                      <p:to>
                                        <p:strVal val="visible"/>
                                      </p:to>
                                    </p:set>
                                    <p:animEffect transition="in" filter="fade">
                                      <p:cBhvr>
                                        <p:cTn id="21" dur="500"/>
                                        <p:tgtEl>
                                          <p:spTgt spid="48"/>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9"/>
                                        </p:tgtEl>
                                        <p:attrNameLst>
                                          <p:attrName>style.visibility</p:attrName>
                                        </p:attrNameLst>
                                      </p:cBhvr>
                                      <p:to>
                                        <p:strVal val="visible"/>
                                      </p:to>
                                    </p:set>
                                    <p:animEffect transition="in" filter="fade">
                                      <p:cBhvr>
                                        <p:cTn id="24" dur="500"/>
                                        <p:tgtEl>
                                          <p:spTgt spid="19"/>
                                        </p:tgtEl>
                                      </p:cBhvr>
                                    </p:animEffect>
                                  </p:childTnLst>
                                </p:cTn>
                              </p:par>
                              <p:par>
                                <p:cTn id="25" presetID="10" presetClass="entr" presetSubtype="0" fill="hold" nodeType="with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fade">
                                      <p:cBhvr>
                                        <p:cTn id="27" dur="500"/>
                                        <p:tgtEl>
                                          <p:spTgt spid="20"/>
                                        </p:tgtEl>
                                      </p:cBhvr>
                                    </p:animEffect>
                                  </p:childTnLst>
                                </p:cTn>
                              </p:par>
                              <p:par>
                                <p:cTn id="28" presetID="10" presetClass="entr" presetSubtype="0" fill="hold" nodeType="withEffect">
                                  <p:stCondLst>
                                    <p:cond delay="0"/>
                                  </p:stCondLst>
                                  <p:childTnLst>
                                    <p:set>
                                      <p:cBhvr>
                                        <p:cTn id="29" dur="1" fill="hold">
                                          <p:stCondLst>
                                            <p:cond delay="0"/>
                                          </p:stCondLst>
                                        </p:cTn>
                                        <p:tgtEl>
                                          <p:spTgt spid="21"/>
                                        </p:tgtEl>
                                        <p:attrNameLst>
                                          <p:attrName>style.visibility</p:attrName>
                                        </p:attrNameLst>
                                      </p:cBhvr>
                                      <p:to>
                                        <p:strVal val="visible"/>
                                      </p:to>
                                    </p:set>
                                    <p:animEffect transition="in" filter="fade">
                                      <p:cBhvr>
                                        <p:cTn id="30" dur="500"/>
                                        <p:tgtEl>
                                          <p:spTgt spid="21"/>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22"/>
                                        </p:tgtEl>
                                        <p:attrNameLst>
                                          <p:attrName>style.visibility</p:attrName>
                                        </p:attrNameLst>
                                      </p:cBhvr>
                                      <p:to>
                                        <p:strVal val="visible"/>
                                      </p:to>
                                    </p:set>
                                    <p:animEffect transition="in" filter="fade">
                                      <p:cBhvr>
                                        <p:cTn id="35" dur="500"/>
                                        <p:tgtEl>
                                          <p:spTgt spid="22"/>
                                        </p:tgtEl>
                                      </p:cBhvr>
                                    </p:animEffect>
                                  </p:childTnLst>
                                </p:cTn>
                              </p:par>
                              <p:par>
                                <p:cTn id="36" presetID="10" presetClass="entr" presetSubtype="0" fill="hold" nodeType="withEffect">
                                  <p:stCondLst>
                                    <p:cond delay="0"/>
                                  </p:stCondLst>
                                  <p:childTnLst>
                                    <p:set>
                                      <p:cBhvr>
                                        <p:cTn id="37" dur="1" fill="hold">
                                          <p:stCondLst>
                                            <p:cond delay="0"/>
                                          </p:stCondLst>
                                        </p:cTn>
                                        <p:tgtEl>
                                          <p:spTgt spid="24"/>
                                        </p:tgtEl>
                                        <p:attrNameLst>
                                          <p:attrName>style.visibility</p:attrName>
                                        </p:attrNameLst>
                                      </p:cBhvr>
                                      <p:to>
                                        <p:strVal val="visible"/>
                                      </p:to>
                                    </p:set>
                                    <p:animEffect transition="in" filter="fade">
                                      <p:cBhvr>
                                        <p:cTn id="38" dur="500"/>
                                        <p:tgtEl>
                                          <p:spTgt spid="24"/>
                                        </p:tgtEl>
                                      </p:cBhvr>
                                    </p:animEffect>
                                  </p:childTnLst>
                                </p:cTn>
                              </p:par>
                              <p:par>
                                <p:cTn id="39" presetID="10" presetClass="entr" presetSubtype="0" fill="hold" nodeType="withEffect">
                                  <p:stCondLst>
                                    <p:cond delay="0"/>
                                  </p:stCondLst>
                                  <p:childTnLst>
                                    <p:set>
                                      <p:cBhvr>
                                        <p:cTn id="40" dur="1" fill="hold">
                                          <p:stCondLst>
                                            <p:cond delay="0"/>
                                          </p:stCondLst>
                                        </p:cTn>
                                        <p:tgtEl>
                                          <p:spTgt spid="27"/>
                                        </p:tgtEl>
                                        <p:attrNameLst>
                                          <p:attrName>style.visibility</p:attrName>
                                        </p:attrNameLst>
                                      </p:cBhvr>
                                      <p:to>
                                        <p:strVal val="visible"/>
                                      </p:to>
                                    </p:set>
                                    <p:animEffect transition="in" filter="fade">
                                      <p:cBhvr>
                                        <p:cTn id="41" dur="500"/>
                                        <p:tgtEl>
                                          <p:spTgt spid="27"/>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29"/>
                                        </p:tgtEl>
                                        <p:attrNameLst>
                                          <p:attrName>style.visibility</p:attrName>
                                        </p:attrNameLst>
                                      </p:cBhvr>
                                      <p:to>
                                        <p:strVal val="visible"/>
                                      </p:to>
                                    </p:set>
                                    <p:animEffect transition="in" filter="fade">
                                      <p:cBhvr>
                                        <p:cTn id="46" dur="500"/>
                                        <p:tgtEl>
                                          <p:spTgt spid="29"/>
                                        </p:tgtEl>
                                      </p:cBhvr>
                                    </p:animEffect>
                                  </p:childTnLst>
                                </p:cTn>
                              </p:par>
                              <p:par>
                                <p:cTn id="47" presetID="10" presetClass="entr" presetSubtype="0" fill="hold" nodeType="withEffect">
                                  <p:stCondLst>
                                    <p:cond delay="0"/>
                                  </p:stCondLst>
                                  <p:childTnLst>
                                    <p:set>
                                      <p:cBhvr>
                                        <p:cTn id="48" dur="1" fill="hold">
                                          <p:stCondLst>
                                            <p:cond delay="0"/>
                                          </p:stCondLst>
                                        </p:cTn>
                                        <p:tgtEl>
                                          <p:spTgt spid="30"/>
                                        </p:tgtEl>
                                        <p:attrNameLst>
                                          <p:attrName>style.visibility</p:attrName>
                                        </p:attrNameLst>
                                      </p:cBhvr>
                                      <p:to>
                                        <p:strVal val="visible"/>
                                      </p:to>
                                    </p:set>
                                    <p:animEffect transition="in" filter="fade">
                                      <p:cBhvr>
                                        <p:cTn id="49"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18" grpId="0"/>
      <p:bldP spid="19" grpId="0"/>
      <p:bldP spid="22" grpId="0"/>
      <p:bldP spid="2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4"/>
          </p:nvPr>
        </p:nvSpPr>
        <p:spPr/>
        <p:txBody>
          <a:bodyPr/>
          <a:lstStyle/>
          <a:p>
            <a:fld id="{5F1D8F20-F945-584B-B149-8CCFBEFE168A}" type="slidenum">
              <a:rPr kumimoji="1" lang="zh-CN" altLang="en-US" smtClean="0"/>
              <a:t>17</a:t>
            </a:fld>
            <a:endParaRPr kumimoji="1" lang="zh-CN" altLang="en-US"/>
          </a:p>
        </p:txBody>
      </p:sp>
      <p:sp>
        <p:nvSpPr>
          <p:cNvPr id="6" name="矩形 5"/>
          <p:cNvSpPr/>
          <p:nvPr/>
        </p:nvSpPr>
        <p:spPr>
          <a:xfrm>
            <a:off x="3327171" y="6023928"/>
            <a:ext cx="3920794" cy="581057"/>
          </a:xfrm>
          <a:prstGeom prst="rect">
            <a:avLst/>
          </a:prstGeom>
        </p:spPr>
        <p:txBody>
          <a:bodyPr wrap="square">
            <a:spAutoFit/>
          </a:bodyPr>
          <a:lstStyle/>
          <a:p>
            <a:pPr algn="ctr" fontAlgn="auto">
              <a:lnSpc>
                <a:spcPct val="150000"/>
              </a:lnSpc>
              <a:spcAft>
                <a:spcPts val="0"/>
              </a:spcAft>
            </a:pPr>
            <a:r>
              <a:rPr lang="zh-CN" altLang="en-US" sz="2400" b="1" dirty="0">
                <a:solidFill>
                  <a:srgbClr val="FF0000"/>
                </a:solidFill>
                <a:latin typeface="微软雅黑" panose="020B0503020204020204" pitchFamily="34" charset="-122"/>
                <a:ea typeface="微软雅黑" panose="020B0503020204020204" pitchFamily="34" charset="-122"/>
              </a:rPr>
              <a:t>递推过程</a:t>
            </a:r>
            <a:endParaRPr lang="zh-CN" sz="2400" b="1" dirty="0">
              <a:solidFill>
                <a:srgbClr val="FF0000"/>
              </a:solidFill>
              <a:latin typeface="微软雅黑" panose="020B0503020204020204" pitchFamily="34" charset="-122"/>
              <a:ea typeface="微软雅黑" panose="020B0503020204020204" pitchFamily="34" charset="-122"/>
            </a:endParaRPr>
          </a:p>
        </p:txBody>
      </p:sp>
      <p:sp>
        <p:nvSpPr>
          <p:cNvPr id="26" name="标题 1"/>
          <p:cNvSpPr txBox="1"/>
          <p:nvPr/>
        </p:nvSpPr>
        <p:spPr>
          <a:xfrm>
            <a:off x="0" y="0"/>
            <a:ext cx="12187555" cy="711200"/>
          </a:xfrm>
          <a:prstGeom prst="rect">
            <a:avLst/>
          </a:prstGeom>
          <a:noFill/>
        </p:spPr>
        <p:txBody>
          <a:bodyPr vert="horz" lIns="91440" tIns="45720" rIns="91440" bIns="45720" rtlCol="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32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j-cs"/>
              </a:rPr>
              <a:t>小参数幂级数解和平均根数法</a:t>
            </a:r>
          </a:p>
        </p:txBody>
      </p:sp>
      <p:pic>
        <p:nvPicPr>
          <p:cNvPr id="4" name="图片 3">
            <a:extLst>
              <a:ext uri="{FF2B5EF4-FFF2-40B4-BE49-F238E27FC236}">
                <a16:creationId xmlns:a16="http://schemas.microsoft.com/office/drawing/2014/main" id="{0FC0F283-75AB-84A8-1B78-DEE5217E43E0}"/>
              </a:ext>
            </a:extLst>
          </p:cNvPr>
          <p:cNvPicPr>
            <a:picLocks noChangeAspect="1"/>
          </p:cNvPicPr>
          <p:nvPr/>
        </p:nvPicPr>
        <p:blipFill>
          <a:blip r:embed="rId2"/>
          <a:stretch>
            <a:fillRect/>
          </a:stretch>
        </p:blipFill>
        <p:spPr>
          <a:xfrm>
            <a:off x="1417894" y="1445920"/>
            <a:ext cx="8980260" cy="4640000"/>
          </a:xfrm>
          <a:prstGeom prst="rect">
            <a:avLst/>
          </a:prstGeom>
        </p:spPr>
      </p:pic>
      <p:sp>
        <p:nvSpPr>
          <p:cNvPr id="3" name="矩形 2"/>
          <p:cNvSpPr/>
          <p:nvPr/>
        </p:nvSpPr>
        <p:spPr>
          <a:xfrm>
            <a:off x="407987" y="1052513"/>
            <a:ext cx="11376025" cy="1955215"/>
          </a:xfrm>
          <a:prstGeom prst="rect">
            <a:avLst/>
          </a:prstGeom>
        </p:spPr>
        <p:txBody>
          <a:bodyPr wrap="square">
            <a:spAutoFit/>
          </a:bodyPr>
          <a:lstStyle/>
          <a:p>
            <a:pPr marL="342900" indent="-342900" fontAlgn="auto">
              <a:lnSpc>
                <a:spcPct val="150000"/>
              </a:lnSpc>
              <a:spcAft>
                <a:spcPts val="0"/>
              </a:spcAft>
              <a:buFont typeface="Arial" panose="020B0604020202020204" pitchFamily="34" charset="0"/>
              <a:buChar char="•"/>
            </a:pPr>
            <a:r>
              <a:rPr lang="zh-CN" altLang="en-US" sz="2800" b="1" dirty="0">
                <a:solidFill>
                  <a:schemeClr val="tx1"/>
                </a:solidFill>
                <a:latin typeface="微软雅黑" panose="020B0503020204020204" pitchFamily="34" charset="-122"/>
                <a:ea typeface="微软雅黑" panose="020B0503020204020204" pitchFamily="34" charset="-122"/>
                <a:sym typeface="+mn-ea"/>
              </a:rPr>
              <a:t>                的解</a:t>
            </a:r>
            <a:endParaRPr lang="en-US" altLang="zh-CN" sz="2800" b="1" dirty="0">
              <a:solidFill>
                <a:schemeClr val="tx1"/>
              </a:solidFill>
              <a:latin typeface="微软雅黑" panose="020B0503020204020204" pitchFamily="34" charset="-122"/>
              <a:ea typeface="微软雅黑" panose="020B0503020204020204" pitchFamily="34" charset="-122"/>
              <a:sym typeface="+mn-ea"/>
            </a:endParaRPr>
          </a:p>
          <a:p>
            <a:pPr marL="342900" indent="-342900" fontAlgn="auto">
              <a:lnSpc>
                <a:spcPct val="150000"/>
              </a:lnSpc>
              <a:spcAft>
                <a:spcPts val="0"/>
              </a:spcAft>
              <a:buFont typeface="Arial" panose="020B0604020202020204" pitchFamily="34" charset="0"/>
              <a:buChar char="•"/>
            </a:pPr>
            <a:endParaRPr lang="en-US" altLang="zh-CN" sz="2800" b="1" dirty="0">
              <a:latin typeface="微软雅黑" panose="020B0503020204020204" pitchFamily="34" charset="-122"/>
              <a:ea typeface="微软雅黑" panose="020B0503020204020204" pitchFamily="34" charset="-122"/>
              <a:sym typeface="+mn-ea"/>
            </a:endParaRPr>
          </a:p>
          <a:p>
            <a:pPr marL="342900" indent="-342900" fontAlgn="auto">
              <a:lnSpc>
                <a:spcPct val="150000"/>
              </a:lnSpc>
              <a:spcAft>
                <a:spcPts val="0"/>
              </a:spcAft>
              <a:buFont typeface="Arial" panose="020B0604020202020204" pitchFamily="34" charset="0"/>
              <a:buChar char="•"/>
            </a:pPr>
            <a:endParaRPr lang="en-US" altLang="zh-CN" sz="2800" b="1" dirty="0">
              <a:solidFill>
                <a:schemeClr val="tx1"/>
              </a:solidFill>
              <a:latin typeface="微软雅黑" panose="020B0503020204020204" pitchFamily="34" charset="-122"/>
              <a:ea typeface="微软雅黑" panose="020B0503020204020204" pitchFamily="34" charset="-122"/>
              <a:sym typeface="+mn-ea"/>
            </a:endParaRPr>
          </a:p>
        </p:txBody>
      </p:sp>
      <p:sp>
        <p:nvSpPr>
          <p:cNvPr id="7" name="矩形 6">
            <a:extLst>
              <a:ext uri="{FF2B5EF4-FFF2-40B4-BE49-F238E27FC236}">
                <a16:creationId xmlns:a16="http://schemas.microsoft.com/office/drawing/2014/main" id="{67122CC6-E304-8D4A-BCE4-6CFE053FEFCE}"/>
              </a:ext>
            </a:extLst>
          </p:cNvPr>
          <p:cNvSpPr/>
          <p:nvPr/>
        </p:nvSpPr>
        <p:spPr>
          <a:xfrm>
            <a:off x="6268914" y="4249695"/>
            <a:ext cx="3469261" cy="67340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14399490-0338-A642-7CF4-8F64D4039017}"/>
              </a:ext>
            </a:extLst>
          </p:cNvPr>
          <p:cNvSpPr/>
          <p:nvPr/>
        </p:nvSpPr>
        <p:spPr>
          <a:xfrm>
            <a:off x="6093777" y="6119625"/>
            <a:ext cx="2319366" cy="458908"/>
          </a:xfrm>
          <a:prstGeom prst="rect">
            <a:avLst/>
          </a:prstGeom>
        </p:spPr>
        <p:txBody>
          <a:bodyPr wrap="square">
            <a:spAutoFit/>
          </a:bodyPr>
          <a:lstStyle/>
          <a:p>
            <a:pPr algn="ctr" fontAlgn="auto">
              <a:lnSpc>
                <a:spcPct val="150000"/>
              </a:lnSpc>
              <a:spcAft>
                <a:spcPts val="0"/>
              </a:spcAft>
            </a:pPr>
            <a:r>
              <a:rPr lang="zh-CN" altLang="en-US" b="1" dirty="0">
                <a:solidFill>
                  <a:srgbClr val="0000FF"/>
                </a:solidFill>
                <a:latin typeface="微软雅黑" panose="020B0503020204020204" pitchFamily="34" charset="-122"/>
                <a:ea typeface="微软雅黑" panose="020B0503020204020204" pitchFamily="34" charset="-122"/>
              </a:rPr>
              <a:t>见书 </a:t>
            </a:r>
            <a:r>
              <a:rPr lang="en-US" altLang="zh-CN" b="1" dirty="0">
                <a:solidFill>
                  <a:srgbClr val="0000FF"/>
                </a:solidFill>
                <a:latin typeface="微软雅黑" panose="020B0503020204020204" pitchFamily="34" charset="-122"/>
                <a:ea typeface="微软雅黑" panose="020B0503020204020204" pitchFamily="34" charset="-122"/>
              </a:rPr>
              <a:t>P84-86 </a:t>
            </a:r>
            <a:r>
              <a:rPr lang="zh-CN" altLang="en-US" b="1" dirty="0">
                <a:solidFill>
                  <a:srgbClr val="0000FF"/>
                </a:solidFill>
                <a:latin typeface="微软雅黑" panose="020B0503020204020204" pitchFamily="34" charset="-122"/>
                <a:ea typeface="微软雅黑" panose="020B0503020204020204" pitchFamily="34" charset="-122"/>
              </a:rPr>
              <a:t>例子</a:t>
            </a:r>
            <a:endParaRPr lang="zh-CN" b="1" dirty="0">
              <a:solidFill>
                <a:srgbClr val="0000FF"/>
              </a:solidFill>
              <a:latin typeface="微软雅黑" panose="020B0503020204020204" pitchFamily="34" charset="-122"/>
              <a:ea typeface="微软雅黑" panose="020B0503020204020204" pitchFamily="34" charset="-122"/>
            </a:endParaRPr>
          </a:p>
        </p:txBody>
      </p:sp>
      <p:pic>
        <p:nvPicPr>
          <p:cNvPr id="11" name="图片 10">
            <a:extLst>
              <a:ext uri="{FF2B5EF4-FFF2-40B4-BE49-F238E27FC236}">
                <a16:creationId xmlns:a16="http://schemas.microsoft.com/office/drawing/2014/main" id="{8E9B1398-E1F2-5A16-A9D5-9FEB2DB40D3F}"/>
              </a:ext>
            </a:extLst>
          </p:cNvPr>
          <p:cNvPicPr>
            <a:picLocks noChangeAspect="1"/>
          </p:cNvPicPr>
          <p:nvPr/>
        </p:nvPicPr>
        <p:blipFill>
          <a:blip r:embed="rId3"/>
          <a:stretch>
            <a:fillRect/>
          </a:stretch>
        </p:blipFill>
        <p:spPr>
          <a:xfrm>
            <a:off x="812668" y="1150414"/>
            <a:ext cx="1669615" cy="552994"/>
          </a:xfrm>
          <a:prstGeom prst="rect">
            <a:avLst/>
          </a:prstGeom>
        </p:spPr>
      </p:pic>
      <p:sp>
        <p:nvSpPr>
          <p:cNvPr id="14" name="矩形 13">
            <a:extLst>
              <a:ext uri="{FF2B5EF4-FFF2-40B4-BE49-F238E27FC236}">
                <a16:creationId xmlns:a16="http://schemas.microsoft.com/office/drawing/2014/main" id="{C03811A7-9A03-7A8B-05DA-4E78D18E8BFA}"/>
              </a:ext>
            </a:extLst>
          </p:cNvPr>
          <p:cNvSpPr/>
          <p:nvPr/>
        </p:nvSpPr>
        <p:spPr>
          <a:xfrm>
            <a:off x="9439675" y="2980068"/>
            <a:ext cx="2430745" cy="418191"/>
          </a:xfrm>
          <a:prstGeom prst="rect">
            <a:avLst/>
          </a:prstGeom>
        </p:spPr>
        <p:txBody>
          <a:bodyPr wrap="square">
            <a:spAutoFit/>
          </a:bodyPr>
          <a:lstStyle/>
          <a:p>
            <a:pPr algn="ctr" fontAlgn="auto">
              <a:lnSpc>
                <a:spcPct val="150000"/>
              </a:lnSpc>
              <a:spcAft>
                <a:spcPts val="0"/>
              </a:spcAft>
            </a:pPr>
            <a:r>
              <a:rPr lang="zh-CN" altLang="en-US" sz="1600" b="1" dirty="0">
                <a:solidFill>
                  <a:srgbClr val="0000FF"/>
                </a:solidFill>
                <a:latin typeface="微软雅黑" panose="020B0503020204020204" pitchFamily="34" charset="-122"/>
                <a:ea typeface="微软雅黑" panose="020B0503020204020204" pitchFamily="34" charset="-122"/>
              </a:rPr>
              <a:t>各项相乘结果</a:t>
            </a:r>
            <a:r>
              <a:rPr lang="en-US" altLang="zh-CN" sz="1600" b="1" dirty="0">
                <a:solidFill>
                  <a:srgbClr val="0000FF"/>
                </a:solidFill>
                <a:latin typeface="微软雅黑" panose="020B0503020204020204" pitchFamily="34" charset="-122"/>
                <a:ea typeface="微软雅黑" panose="020B0503020204020204" pitchFamily="34" charset="-122"/>
              </a:rPr>
              <a:t>(</a:t>
            </a:r>
            <a:r>
              <a:rPr lang="zh-CN" altLang="en-US" sz="1600" b="1" dirty="0">
                <a:solidFill>
                  <a:srgbClr val="0000FF"/>
                </a:solidFill>
                <a:latin typeface="微软雅黑" panose="020B0503020204020204" pitchFamily="34" charset="-122"/>
                <a:ea typeface="微软雅黑" panose="020B0503020204020204" pitchFamily="34" charset="-122"/>
              </a:rPr>
              <a:t>书 </a:t>
            </a:r>
            <a:r>
              <a:rPr lang="en-US" altLang="zh-CN" sz="1600" b="1" dirty="0">
                <a:solidFill>
                  <a:srgbClr val="0000FF"/>
                </a:solidFill>
                <a:latin typeface="微软雅黑" panose="020B0503020204020204" pitchFamily="34" charset="-122"/>
                <a:ea typeface="微软雅黑" panose="020B0503020204020204" pitchFamily="34" charset="-122"/>
              </a:rPr>
              <a:t>P98)</a:t>
            </a:r>
            <a:endParaRPr lang="zh-CN" sz="1600" b="1" dirty="0">
              <a:solidFill>
                <a:srgbClr val="0000FF"/>
              </a:solidFill>
              <a:latin typeface="微软雅黑" panose="020B0503020204020204" pitchFamily="34" charset="-122"/>
              <a:ea typeface="微软雅黑" panose="020B0503020204020204" pitchFamily="34" charset="-122"/>
            </a:endParaRPr>
          </a:p>
        </p:txBody>
      </p:sp>
      <p:graphicFrame>
        <p:nvGraphicFramePr>
          <p:cNvPr id="10" name="表格 8">
            <a:extLst>
              <a:ext uri="{FF2B5EF4-FFF2-40B4-BE49-F238E27FC236}">
                <a16:creationId xmlns:a16="http://schemas.microsoft.com/office/drawing/2014/main" id="{DC81F8BB-4A55-9F8C-E03A-0D0BEAAE0FD9}"/>
              </a:ext>
            </a:extLst>
          </p:cNvPr>
          <p:cNvGraphicFramePr>
            <a:graphicFrameLocks noGrp="1"/>
          </p:cNvGraphicFramePr>
          <p:nvPr>
            <p:extLst>
              <p:ext uri="{D42A27DB-BD31-4B8C-83A1-F6EECF244321}">
                <p14:modId xmlns:p14="http://schemas.microsoft.com/office/powerpoint/2010/main" val="195616974"/>
              </p:ext>
            </p:extLst>
          </p:nvPr>
        </p:nvGraphicFramePr>
        <p:xfrm>
          <a:off x="8904596" y="1134298"/>
          <a:ext cx="2987116" cy="1841464"/>
        </p:xfrm>
        <a:graphic>
          <a:graphicData uri="http://schemas.openxmlformats.org/drawingml/2006/table">
            <a:tbl>
              <a:tblPr firstRow="1" bandRow="1">
                <a:tableStyleId>{0505E3EF-67EA-436B-97B2-0124C06EBD24}</a:tableStyleId>
              </a:tblPr>
              <a:tblGrid>
                <a:gridCol w="746779">
                  <a:extLst>
                    <a:ext uri="{9D8B030D-6E8A-4147-A177-3AD203B41FA5}">
                      <a16:colId xmlns:a16="http://schemas.microsoft.com/office/drawing/2014/main" val="1644799145"/>
                    </a:ext>
                  </a:extLst>
                </a:gridCol>
                <a:gridCol w="614737">
                  <a:extLst>
                    <a:ext uri="{9D8B030D-6E8A-4147-A177-3AD203B41FA5}">
                      <a16:colId xmlns:a16="http://schemas.microsoft.com/office/drawing/2014/main" val="538207931"/>
                    </a:ext>
                  </a:extLst>
                </a:gridCol>
                <a:gridCol w="742950">
                  <a:extLst>
                    <a:ext uri="{9D8B030D-6E8A-4147-A177-3AD203B41FA5}">
                      <a16:colId xmlns:a16="http://schemas.microsoft.com/office/drawing/2014/main" val="3502547085"/>
                    </a:ext>
                  </a:extLst>
                </a:gridCol>
                <a:gridCol w="882650">
                  <a:extLst>
                    <a:ext uri="{9D8B030D-6E8A-4147-A177-3AD203B41FA5}">
                      <a16:colId xmlns:a16="http://schemas.microsoft.com/office/drawing/2014/main" val="753210999"/>
                    </a:ext>
                  </a:extLst>
                </a:gridCol>
              </a:tblGrid>
              <a:tr h="460366">
                <a:tc>
                  <a:txBody>
                    <a:bodyPr/>
                    <a:lstStyle/>
                    <a:p>
                      <a:pPr algn="ctr"/>
                      <a:endParaRPr lang="zh-CN" altLang="en-US" sz="1800" i="0" dirty="0">
                        <a:latin typeface="Times New Roman" panose="02020603050405020304" pitchFamily="18" charset="0"/>
                        <a:cs typeface="Times New Roman" panose="02020603050405020304" pitchFamily="18" charset="0"/>
                      </a:endParaRPr>
                    </a:p>
                  </a:txBody>
                  <a:tcPr marL="101246" marR="101246" marT="50623" marB="50623" anchor="ctr"/>
                </a:tc>
                <a:tc>
                  <a:txBody>
                    <a:bodyPr/>
                    <a:lstStyle/>
                    <a:p>
                      <a:pPr algn="ctr"/>
                      <a:r>
                        <a:rPr lang="en-US" altLang="zh-CN" sz="1800" i="0" dirty="0">
                          <a:latin typeface="Times New Roman" panose="02020603050405020304" pitchFamily="18" charset="0"/>
                          <a:cs typeface="Times New Roman" panose="02020603050405020304" pitchFamily="18" charset="0"/>
                        </a:rPr>
                        <a:t>C</a:t>
                      </a:r>
                      <a:endParaRPr lang="zh-CN" altLang="en-US" sz="1800" i="0" dirty="0">
                        <a:latin typeface="Times New Roman" panose="02020603050405020304" pitchFamily="18" charset="0"/>
                        <a:cs typeface="Times New Roman" panose="02020603050405020304" pitchFamily="18" charset="0"/>
                      </a:endParaRPr>
                    </a:p>
                  </a:txBody>
                  <a:tcPr marL="101246" marR="101246" marT="50623" marB="50623" anchor="ctr"/>
                </a:tc>
                <a:tc>
                  <a:txBody>
                    <a:bodyPr/>
                    <a:lstStyle/>
                    <a:p>
                      <a:pPr algn="ctr"/>
                      <a:r>
                        <a:rPr lang="en-US" altLang="zh-CN" sz="1800" i="0" dirty="0">
                          <a:latin typeface="Times New Roman" panose="02020603050405020304" pitchFamily="18" charset="0"/>
                          <a:cs typeface="Times New Roman" panose="02020603050405020304" pitchFamily="18" charset="0"/>
                        </a:rPr>
                        <a:t>L</a:t>
                      </a:r>
                      <a:endParaRPr lang="zh-CN" altLang="en-US" sz="1800" i="0" dirty="0">
                        <a:latin typeface="Times New Roman" panose="02020603050405020304" pitchFamily="18" charset="0"/>
                        <a:cs typeface="Times New Roman" panose="02020603050405020304" pitchFamily="18" charset="0"/>
                      </a:endParaRPr>
                    </a:p>
                  </a:txBody>
                  <a:tcPr marL="101246" marR="101246" marT="50623" marB="50623" anchor="ctr"/>
                </a:tc>
                <a:tc>
                  <a:txBody>
                    <a:bodyPr/>
                    <a:lstStyle/>
                    <a:p>
                      <a:pPr algn="ctr"/>
                      <a:r>
                        <a:rPr lang="en-US" altLang="zh-CN" sz="1800" i="0" dirty="0">
                          <a:latin typeface="Times New Roman" panose="02020603050405020304" pitchFamily="18" charset="0"/>
                          <a:cs typeface="Times New Roman" panose="02020603050405020304" pitchFamily="18" charset="0"/>
                        </a:rPr>
                        <a:t>S</a:t>
                      </a:r>
                      <a:endParaRPr lang="zh-CN" altLang="en-US" sz="1800" i="0" dirty="0">
                        <a:latin typeface="Times New Roman" panose="02020603050405020304" pitchFamily="18" charset="0"/>
                        <a:cs typeface="Times New Roman" panose="02020603050405020304" pitchFamily="18" charset="0"/>
                      </a:endParaRPr>
                    </a:p>
                  </a:txBody>
                  <a:tcPr marL="101246" marR="101246" marT="50623" marB="50623" anchor="ctr"/>
                </a:tc>
                <a:extLst>
                  <a:ext uri="{0D108BD9-81ED-4DB2-BD59-A6C34878D82A}">
                    <a16:rowId xmlns:a16="http://schemas.microsoft.com/office/drawing/2014/main" val="945476582"/>
                  </a:ext>
                </a:extLst>
              </a:tr>
              <a:tr h="460366">
                <a:tc>
                  <a:txBody>
                    <a:bodyPr/>
                    <a:lstStyle/>
                    <a:p>
                      <a:pPr algn="ctr"/>
                      <a:r>
                        <a:rPr lang="en-US" altLang="zh-CN" sz="1800" b="1" i="0" dirty="0">
                          <a:latin typeface="Times New Roman" panose="02020603050405020304" pitchFamily="18" charset="0"/>
                          <a:cs typeface="Times New Roman" panose="02020603050405020304" pitchFamily="18" charset="0"/>
                        </a:rPr>
                        <a:t>C</a:t>
                      </a:r>
                      <a:endParaRPr lang="zh-CN" altLang="en-US" sz="1800" b="1" i="0" dirty="0">
                        <a:latin typeface="Times New Roman" panose="02020603050405020304" pitchFamily="18" charset="0"/>
                        <a:cs typeface="Times New Roman" panose="02020603050405020304" pitchFamily="18" charset="0"/>
                      </a:endParaRPr>
                    </a:p>
                  </a:txBody>
                  <a:tcPr marL="101246" marR="101246" marT="50623" marB="50623" anchor="ctr"/>
                </a:tc>
                <a:tc>
                  <a:txBody>
                    <a:bodyPr/>
                    <a:lstStyle/>
                    <a:p>
                      <a:pPr algn="ctr"/>
                      <a:r>
                        <a:rPr lang="en-US" altLang="zh-CN" sz="1800" i="0" dirty="0">
                          <a:latin typeface="Times New Roman" panose="02020603050405020304" pitchFamily="18" charset="0"/>
                          <a:cs typeface="Times New Roman" panose="02020603050405020304" pitchFamily="18" charset="0"/>
                        </a:rPr>
                        <a:t>C</a:t>
                      </a:r>
                      <a:endParaRPr lang="zh-CN" altLang="en-US" sz="1800" i="0" dirty="0">
                        <a:latin typeface="Times New Roman" panose="02020603050405020304" pitchFamily="18" charset="0"/>
                        <a:cs typeface="Times New Roman" panose="02020603050405020304" pitchFamily="18" charset="0"/>
                      </a:endParaRPr>
                    </a:p>
                  </a:txBody>
                  <a:tcPr marL="101246" marR="101246" marT="50623" marB="50623" anchor="ctr"/>
                </a:tc>
                <a:tc>
                  <a:txBody>
                    <a:bodyPr/>
                    <a:lstStyle/>
                    <a:p>
                      <a:pPr algn="ctr"/>
                      <a:endParaRPr lang="zh-CN" altLang="en-US" sz="1800" i="0" dirty="0">
                        <a:latin typeface="Times New Roman" panose="02020603050405020304" pitchFamily="18" charset="0"/>
                        <a:cs typeface="Times New Roman" panose="02020603050405020304" pitchFamily="18" charset="0"/>
                      </a:endParaRPr>
                    </a:p>
                  </a:txBody>
                  <a:tcPr marL="101246" marR="101246" marT="50623" marB="50623" anchor="ctr"/>
                </a:tc>
                <a:tc>
                  <a:txBody>
                    <a:bodyPr/>
                    <a:lstStyle/>
                    <a:p>
                      <a:pPr algn="ctr"/>
                      <a:endParaRPr lang="zh-CN" altLang="en-US" sz="1800" i="0" dirty="0">
                        <a:latin typeface="Times New Roman" panose="02020603050405020304" pitchFamily="18" charset="0"/>
                        <a:cs typeface="Times New Roman" panose="02020603050405020304" pitchFamily="18" charset="0"/>
                      </a:endParaRPr>
                    </a:p>
                  </a:txBody>
                  <a:tcPr marL="101246" marR="101246" marT="50623" marB="50623" anchor="ctr"/>
                </a:tc>
                <a:extLst>
                  <a:ext uri="{0D108BD9-81ED-4DB2-BD59-A6C34878D82A}">
                    <a16:rowId xmlns:a16="http://schemas.microsoft.com/office/drawing/2014/main" val="2068401747"/>
                  </a:ext>
                </a:extLst>
              </a:tr>
              <a:tr h="460366">
                <a:tc>
                  <a:txBody>
                    <a:bodyPr/>
                    <a:lstStyle/>
                    <a:p>
                      <a:pPr algn="ctr"/>
                      <a:r>
                        <a:rPr lang="en-US" altLang="zh-CN" sz="1800" b="1" i="0" dirty="0">
                          <a:latin typeface="Times New Roman" panose="02020603050405020304" pitchFamily="18" charset="0"/>
                          <a:cs typeface="Times New Roman" panose="02020603050405020304" pitchFamily="18" charset="0"/>
                        </a:rPr>
                        <a:t>L</a:t>
                      </a:r>
                      <a:endParaRPr lang="zh-CN" altLang="en-US" sz="1800" b="1" i="0" dirty="0">
                        <a:latin typeface="Times New Roman" panose="02020603050405020304" pitchFamily="18" charset="0"/>
                        <a:cs typeface="Times New Roman" panose="02020603050405020304" pitchFamily="18" charset="0"/>
                      </a:endParaRPr>
                    </a:p>
                  </a:txBody>
                  <a:tcPr marL="101246" marR="101246" marT="50623" marB="50623" anchor="ctr"/>
                </a:tc>
                <a:tc>
                  <a:txBody>
                    <a:bodyPr/>
                    <a:lstStyle/>
                    <a:p>
                      <a:pPr algn="ctr"/>
                      <a:r>
                        <a:rPr lang="en-US" altLang="zh-CN" sz="1800" i="0" dirty="0">
                          <a:latin typeface="Times New Roman" panose="02020603050405020304" pitchFamily="18" charset="0"/>
                          <a:cs typeface="Times New Roman" panose="02020603050405020304" pitchFamily="18" charset="0"/>
                        </a:rPr>
                        <a:t>L</a:t>
                      </a:r>
                      <a:endParaRPr lang="zh-CN" altLang="en-US" sz="1800" i="0" dirty="0">
                        <a:latin typeface="Times New Roman" panose="02020603050405020304" pitchFamily="18" charset="0"/>
                        <a:cs typeface="Times New Roman" panose="02020603050405020304" pitchFamily="18" charset="0"/>
                      </a:endParaRPr>
                    </a:p>
                  </a:txBody>
                  <a:tcPr marL="101246" marR="101246" marT="50623" marB="50623" anchor="ctr"/>
                </a:tc>
                <a:tc>
                  <a:txBody>
                    <a:bodyPr/>
                    <a:lstStyle/>
                    <a:p>
                      <a:pPr algn="ctr"/>
                      <a:r>
                        <a:rPr lang="en-US" altLang="zh-CN" sz="1800" i="0" dirty="0">
                          <a:latin typeface="Times New Roman" panose="02020603050405020304" pitchFamily="18" charset="0"/>
                          <a:cs typeface="Times New Roman" panose="02020603050405020304" pitchFamily="18" charset="0"/>
                        </a:rPr>
                        <a:t>C, L</a:t>
                      </a:r>
                      <a:endParaRPr lang="zh-CN" altLang="en-US" sz="1800" i="0" dirty="0">
                        <a:latin typeface="Times New Roman" panose="02020603050405020304" pitchFamily="18" charset="0"/>
                        <a:cs typeface="Times New Roman" panose="02020603050405020304" pitchFamily="18" charset="0"/>
                      </a:endParaRPr>
                    </a:p>
                  </a:txBody>
                  <a:tcPr marL="101246" marR="101246" marT="50623" marB="50623" anchor="ctr"/>
                </a:tc>
                <a:tc>
                  <a:txBody>
                    <a:bodyPr/>
                    <a:lstStyle/>
                    <a:p>
                      <a:pPr algn="ctr"/>
                      <a:endParaRPr lang="zh-CN" altLang="en-US" sz="1800" i="0" dirty="0">
                        <a:latin typeface="Times New Roman" panose="02020603050405020304" pitchFamily="18" charset="0"/>
                        <a:cs typeface="Times New Roman" panose="02020603050405020304" pitchFamily="18" charset="0"/>
                      </a:endParaRPr>
                    </a:p>
                  </a:txBody>
                  <a:tcPr marL="101246" marR="101246" marT="50623" marB="50623" anchor="ctr"/>
                </a:tc>
                <a:extLst>
                  <a:ext uri="{0D108BD9-81ED-4DB2-BD59-A6C34878D82A}">
                    <a16:rowId xmlns:a16="http://schemas.microsoft.com/office/drawing/2014/main" val="1564255156"/>
                  </a:ext>
                </a:extLst>
              </a:tr>
              <a:tr h="460366">
                <a:tc>
                  <a:txBody>
                    <a:bodyPr/>
                    <a:lstStyle/>
                    <a:p>
                      <a:pPr algn="ctr"/>
                      <a:r>
                        <a:rPr lang="en-US" altLang="zh-CN" sz="1800" b="1" i="0" dirty="0">
                          <a:latin typeface="Times New Roman" panose="02020603050405020304" pitchFamily="18" charset="0"/>
                          <a:cs typeface="Times New Roman" panose="02020603050405020304" pitchFamily="18" charset="0"/>
                        </a:rPr>
                        <a:t>S</a:t>
                      </a:r>
                      <a:endParaRPr lang="zh-CN" altLang="en-US" sz="1800" b="1" i="0" dirty="0">
                        <a:latin typeface="Times New Roman" panose="02020603050405020304" pitchFamily="18" charset="0"/>
                        <a:cs typeface="Times New Roman" panose="02020603050405020304" pitchFamily="18" charset="0"/>
                      </a:endParaRPr>
                    </a:p>
                  </a:txBody>
                  <a:tcPr marL="101246" marR="101246" marT="50623" marB="50623" anchor="ctr"/>
                </a:tc>
                <a:tc>
                  <a:txBody>
                    <a:bodyPr/>
                    <a:lstStyle/>
                    <a:p>
                      <a:pPr algn="ctr"/>
                      <a:r>
                        <a:rPr lang="en-US" altLang="zh-CN" sz="1800" i="0" dirty="0">
                          <a:latin typeface="Times New Roman" panose="02020603050405020304" pitchFamily="18" charset="0"/>
                          <a:cs typeface="Times New Roman" panose="02020603050405020304" pitchFamily="18" charset="0"/>
                        </a:rPr>
                        <a:t>S</a:t>
                      </a:r>
                      <a:endParaRPr lang="zh-CN" altLang="en-US" sz="1800" i="0" dirty="0">
                        <a:latin typeface="Times New Roman" panose="02020603050405020304" pitchFamily="18" charset="0"/>
                        <a:cs typeface="Times New Roman" panose="02020603050405020304" pitchFamily="18" charset="0"/>
                      </a:endParaRPr>
                    </a:p>
                  </a:txBody>
                  <a:tcPr marL="101246" marR="101246" marT="50623" marB="50623" anchor="ctr"/>
                </a:tc>
                <a:tc>
                  <a:txBody>
                    <a:bodyPr/>
                    <a:lstStyle/>
                    <a:p>
                      <a:pPr algn="ctr"/>
                      <a:r>
                        <a:rPr lang="en-US" altLang="zh-CN" sz="1800" i="0" dirty="0">
                          <a:latin typeface="Times New Roman" panose="02020603050405020304" pitchFamily="18" charset="0"/>
                          <a:cs typeface="Times New Roman" panose="02020603050405020304" pitchFamily="18" charset="0"/>
                        </a:rPr>
                        <a:t>S</a:t>
                      </a:r>
                      <a:endParaRPr lang="zh-CN" altLang="en-US" sz="1800" i="0" dirty="0">
                        <a:latin typeface="Times New Roman" panose="02020603050405020304" pitchFamily="18" charset="0"/>
                        <a:cs typeface="Times New Roman" panose="02020603050405020304" pitchFamily="18" charset="0"/>
                      </a:endParaRPr>
                    </a:p>
                  </a:txBody>
                  <a:tcPr marL="101246" marR="101246" marT="50623" marB="50623" anchor="ctr"/>
                </a:tc>
                <a:tc>
                  <a:txBody>
                    <a:bodyPr/>
                    <a:lstStyle/>
                    <a:p>
                      <a:pPr algn="ctr"/>
                      <a:r>
                        <a:rPr lang="en-US" altLang="zh-CN" sz="1800" i="0" dirty="0">
                          <a:latin typeface="Times New Roman" panose="02020603050405020304" pitchFamily="18" charset="0"/>
                          <a:cs typeface="Times New Roman" panose="02020603050405020304" pitchFamily="18" charset="0"/>
                        </a:rPr>
                        <a:t>C, L, S</a:t>
                      </a:r>
                      <a:endParaRPr lang="zh-CN" altLang="en-US" sz="1800" i="0" dirty="0">
                        <a:latin typeface="Times New Roman" panose="02020603050405020304" pitchFamily="18" charset="0"/>
                        <a:cs typeface="Times New Roman" panose="02020603050405020304" pitchFamily="18" charset="0"/>
                      </a:endParaRPr>
                    </a:p>
                  </a:txBody>
                  <a:tcPr marL="101246" marR="101246" marT="50623" marB="50623" anchor="ctr"/>
                </a:tc>
                <a:extLst>
                  <a:ext uri="{0D108BD9-81ED-4DB2-BD59-A6C34878D82A}">
                    <a16:rowId xmlns:a16="http://schemas.microsoft.com/office/drawing/2014/main" val="2764333787"/>
                  </a:ext>
                </a:extLst>
              </a:tr>
            </a:tbl>
          </a:graphicData>
        </a:graphic>
      </p:graphicFrame>
      <p:pic>
        <p:nvPicPr>
          <p:cNvPr id="2" name="图形 1" descr="紧张的脸轮廓 纯色填充">
            <a:extLst>
              <a:ext uri="{FF2B5EF4-FFF2-40B4-BE49-F238E27FC236}">
                <a16:creationId xmlns:a16="http://schemas.microsoft.com/office/drawing/2014/main" id="{FB3CE790-68E2-6437-9E58-62BBCC2F569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507" y="721193"/>
            <a:ext cx="571360" cy="571360"/>
          </a:xfrm>
          <a:prstGeom prst="rect">
            <a:avLst/>
          </a:prstGeom>
        </p:spPr>
      </p:pic>
      <p:sp>
        <p:nvSpPr>
          <p:cNvPr id="12" name="椭圆 11">
            <a:extLst>
              <a:ext uri="{FF2B5EF4-FFF2-40B4-BE49-F238E27FC236}">
                <a16:creationId xmlns:a16="http://schemas.microsoft.com/office/drawing/2014/main" id="{3DEB5DBA-F3E9-A8F7-E950-C830DDF5E25C}"/>
              </a:ext>
            </a:extLst>
          </p:cNvPr>
          <p:cNvSpPr/>
          <p:nvPr/>
        </p:nvSpPr>
        <p:spPr>
          <a:xfrm>
            <a:off x="7905481" y="3730630"/>
            <a:ext cx="673409" cy="673409"/>
          </a:xfrm>
          <a:prstGeom prst="ellipse">
            <a:avLst/>
          </a:prstGeom>
          <a:noFill/>
          <a:ln w="38100">
            <a:solidFill>
              <a:srgbClr val="0000FF"/>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a:extLst>
              <a:ext uri="{FF2B5EF4-FFF2-40B4-BE49-F238E27FC236}">
                <a16:creationId xmlns:a16="http://schemas.microsoft.com/office/drawing/2014/main" id="{7B11C74E-2326-8159-6DE6-B13C0ED1454C}"/>
              </a:ext>
            </a:extLst>
          </p:cNvPr>
          <p:cNvSpPr/>
          <p:nvPr/>
        </p:nvSpPr>
        <p:spPr>
          <a:xfrm>
            <a:off x="8567891" y="4463402"/>
            <a:ext cx="673409" cy="673409"/>
          </a:xfrm>
          <a:prstGeom prst="ellipse">
            <a:avLst/>
          </a:prstGeom>
          <a:noFill/>
          <a:ln w="38100">
            <a:solidFill>
              <a:srgbClr val="0000FF"/>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a:extLst>
              <a:ext uri="{FF2B5EF4-FFF2-40B4-BE49-F238E27FC236}">
                <a16:creationId xmlns:a16="http://schemas.microsoft.com/office/drawing/2014/main" id="{CA50251F-B8DB-560E-0D06-0326F7AC439B}"/>
              </a:ext>
            </a:extLst>
          </p:cNvPr>
          <p:cNvSpPr/>
          <p:nvPr/>
        </p:nvSpPr>
        <p:spPr>
          <a:xfrm>
            <a:off x="8567890" y="5193513"/>
            <a:ext cx="673409" cy="673409"/>
          </a:xfrm>
          <a:prstGeom prst="ellipse">
            <a:avLst/>
          </a:prstGeom>
          <a:noFill/>
          <a:ln w="38100">
            <a:solidFill>
              <a:srgbClr val="0000FF"/>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92859615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1"/>
                                        </p:tgtEl>
                                        <p:attrNameLst>
                                          <p:attrName>style.visibility</p:attrName>
                                        </p:attrNameLst>
                                      </p:cBhvr>
                                      <p:to>
                                        <p:strVal val="visible"/>
                                      </p:to>
                                    </p:set>
                                    <p:animEffect transition="in" filter="fade">
                                      <p:cBhvr>
                                        <p:cTn id="13" dur="500"/>
                                        <p:tgtEl>
                                          <p:spTgt spid="21"/>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fade">
                                      <p:cBhvr>
                                        <p:cTn id="16" dur="500"/>
                                        <p:tgtEl>
                                          <p:spTgt spid="12"/>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fade">
                                      <p:cBhvr>
                                        <p:cTn id="19" dur="500"/>
                                        <p:tgtEl>
                                          <p:spTgt spid="18"/>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4" grpId="0"/>
      <p:bldP spid="12" grpId="0" animBg="1"/>
      <p:bldP spid="18" grpId="0" animBg="1"/>
      <p:bldP spid="21"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07987" y="1052513"/>
            <a:ext cx="11376025" cy="5382371"/>
          </a:xfrm>
          <a:prstGeom prst="rect">
            <a:avLst/>
          </a:prstGeom>
        </p:spPr>
        <p:txBody>
          <a:bodyPr wrap="square">
            <a:spAutoFit/>
          </a:bodyPr>
          <a:lstStyle/>
          <a:p>
            <a:pPr marL="342900" indent="-342900" fontAlgn="auto">
              <a:lnSpc>
                <a:spcPct val="150000"/>
              </a:lnSpc>
              <a:spcAft>
                <a:spcPts val="0"/>
              </a:spcAft>
              <a:buFont typeface="Arial" panose="020B0604020202020204" pitchFamily="34" charset="0"/>
              <a:buChar char="•"/>
            </a:pPr>
            <a:r>
              <a:rPr lang="zh-CN" altLang="en-US" sz="2800" b="1" dirty="0">
                <a:solidFill>
                  <a:schemeClr val="tx1"/>
                </a:solidFill>
                <a:latin typeface="微软雅黑" panose="020B0503020204020204" pitchFamily="34" charset="-122"/>
                <a:ea typeface="微软雅黑" panose="020B0503020204020204" pitchFamily="34" charset="-122"/>
                <a:sym typeface="+mn-ea"/>
              </a:rPr>
              <a:t>长周期项的积分降阶</a:t>
            </a:r>
            <a:endParaRPr lang="en-US" altLang="zh-CN" sz="2800" b="1" dirty="0">
              <a:solidFill>
                <a:schemeClr val="tx1"/>
              </a:solidFill>
              <a:latin typeface="微软雅黑" panose="020B0503020204020204" pitchFamily="34" charset="-122"/>
              <a:ea typeface="微软雅黑" panose="020B0503020204020204" pitchFamily="34" charset="-122"/>
              <a:sym typeface="+mn-ea"/>
            </a:endParaRPr>
          </a:p>
          <a:p>
            <a:pPr marL="342900" indent="-342900" fontAlgn="auto">
              <a:lnSpc>
                <a:spcPct val="150000"/>
              </a:lnSpc>
              <a:spcAft>
                <a:spcPts val="0"/>
              </a:spcAft>
              <a:buFont typeface="Arial" panose="020B0604020202020204" pitchFamily="34" charset="0"/>
              <a:buChar char="•"/>
            </a:pPr>
            <a:endParaRPr lang="en-US" altLang="zh-CN" sz="2800" b="1" dirty="0">
              <a:latin typeface="微软雅黑" panose="020B0503020204020204" pitchFamily="34" charset="-122"/>
              <a:ea typeface="微软雅黑" panose="020B0503020204020204" pitchFamily="34" charset="-122"/>
              <a:sym typeface="+mn-ea"/>
            </a:endParaRPr>
          </a:p>
          <a:p>
            <a:pPr lvl="3">
              <a:lnSpc>
                <a:spcPct val="150000"/>
              </a:lnSpc>
            </a:pPr>
            <a:r>
              <a:rPr lang="zh-CN" altLang="en-US" sz="2000" b="1" dirty="0">
                <a:solidFill>
                  <a:schemeClr val="tx1"/>
                </a:solidFill>
                <a:latin typeface="微软雅黑" panose="020B0503020204020204" pitchFamily="34" charset="-122"/>
                <a:ea typeface="微软雅黑" panose="020B0503020204020204" pitchFamily="34" charset="-122"/>
                <a:sym typeface="+mn-ea"/>
              </a:rPr>
              <a:t>设</a:t>
            </a:r>
            <a:endParaRPr lang="en-US" altLang="zh-CN" sz="2000" b="1" dirty="0">
              <a:solidFill>
                <a:schemeClr val="tx1"/>
              </a:solidFill>
              <a:latin typeface="微软雅黑" panose="020B0503020204020204" pitchFamily="34" charset="-122"/>
              <a:ea typeface="微软雅黑" panose="020B0503020204020204" pitchFamily="34" charset="-122"/>
              <a:sym typeface="+mn-ea"/>
            </a:endParaRPr>
          </a:p>
          <a:p>
            <a:pPr marL="342900" indent="-342900" fontAlgn="auto">
              <a:lnSpc>
                <a:spcPct val="150000"/>
              </a:lnSpc>
              <a:spcAft>
                <a:spcPts val="0"/>
              </a:spcAft>
              <a:buFont typeface="Arial" panose="020B0604020202020204" pitchFamily="34" charset="0"/>
              <a:buChar char="•"/>
            </a:pPr>
            <a:endParaRPr lang="en-US" altLang="zh-CN" sz="2800" b="1" dirty="0">
              <a:solidFill>
                <a:schemeClr val="tx1"/>
              </a:solidFill>
              <a:latin typeface="微软雅黑" panose="020B0503020204020204" pitchFamily="34" charset="-122"/>
              <a:ea typeface="微软雅黑" panose="020B0503020204020204" pitchFamily="34" charset="-122"/>
              <a:sym typeface="+mn-ea"/>
            </a:endParaRPr>
          </a:p>
          <a:p>
            <a:pPr marL="342900" indent="-342900" fontAlgn="auto">
              <a:lnSpc>
                <a:spcPct val="150000"/>
              </a:lnSpc>
              <a:spcAft>
                <a:spcPts val="0"/>
              </a:spcAft>
              <a:buFont typeface="Arial" panose="020B0604020202020204" pitchFamily="34" charset="0"/>
              <a:buChar char="•"/>
            </a:pPr>
            <a:endParaRPr lang="en-US" altLang="zh-CN" sz="2800" b="1" dirty="0">
              <a:latin typeface="微软雅黑" panose="020B0503020204020204" pitchFamily="34" charset="-122"/>
              <a:ea typeface="微软雅黑" panose="020B0503020204020204" pitchFamily="34" charset="-122"/>
              <a:sym typeface="+mn-ea"/>
            </a:endParaRPr>
          </a:p>
          <a:p>
            <a:pPr marL="342900" indent="-342900" fontAlgn="auto">
              <a:lnSpc>
                <a:spcPct val="150000"/>
              </a:lnSpc>
              <a:spcAft>
                <a:spcPts val="0"/>
              </a:spcAft>
              <a:buFont typeface="Arial" panose="020B0604020202020204" pitchFamily="34" charset="0"/>
              <a:buChar char="•"/>
            </a:pPr>
            <a:endParaRPr lang="en-US" altLang="zh-CN" sz="2800" b="1" dirty="0">
              <a:latin typeface="微软雅黑" panose="020B0503020204020204" pitchFamily="34" charset="-122"/>
              <a:ea typeface="微软雅黑" panose="020B0503020204020204" pitchFamily="34" charset="-122"/>
              <a:sym typeface="+mn-ea"/>
            </a:endParaRPr>
          </a:p>
          <a:p>
            <a:pPr marL="342900" indent="-342900" fontAlgn="auto">
              <a:lnSpc>
                <a:spcPct val="150000"/>
              </a:lnSpc>
              <a:spcAft>
                <a:spcPts val="0"/>
              </a:spcAft>
              <a:buFont typeface="Arial" panose="020B0604020202020204" pitchFamily="34" charset="0"/>
              <a:buChar char="•"/>
            </a:pPr>
            <a:r>
              <a:rPr lang="zh-CN" altLang="en-US" sz="2400" b="1" dirty="0">
                <a:solidFill>
                  <a:schemeClr val="tx1"/>
                </a:solidFill>
                <a:latin typeface="微软雅黑" panose="020B0503020204020204" pitchFamily="34" charset="-122"/>
                <a:ea typeface="微软雅黑" panose="020B0503020204020204" pitchFamily="34" charset="-122"/>
                <a:sym typeface="+mn-ea"/>
              </a:rPr>
              <a:t>较短</a:t>
            </a:r>
            <a:r>
              <a:rPr lang="zh-CN" altLang="en-US" sz="2400" b="1" dirty="0">
                <a:latin typeface="微软雅黑" panose="020B0503020204020204" pitchFamily="34" charset="-122"/>
                <a:ea typeface="微软雅黑" panose="020B0503020204020204" pitchFamily="34" charset="-122"/>
                <a:sym typeface="+mn-ea"/>
              </a:rPr>
              <a:t>时间内变化：</a:t>
            </a:r>
            <a:r>
              <a:rPr lang="zh-CN" altLang="en-US" sz="2400" b="1" dirty="0">
                <a:solidFill>
                  <a:schemeClr val="tx1"/>
                </a:solidFill>
                <a:latin typeface="微软雅黑" panose="020B0503020204020204" pitchFamily="34" charset="-122"/>
                <a:ea typeface="微软雅黑" panose="020B0503020204020204" pitchFamily="34" charset="-122"/>
                <a:sym typeface="+mn-ea"/>
              </a:rPr>
              <a:t>一阶长周期项 </a:t>
            </a:r>
            <a:r>
              <a:rPr lang="en-US" altLang="zh-CN" sz="2400" b="1" dirty="0">
                <a:solidFill>
                  <a:schemeClr val="tx1"/>
                </a:solidFill>
                <a:latin typeface="微软雅黑" panose="020B0503020204020204" pitchFamily="34" charset="-122"/>
                <a:ea typeface="微软雅黑" panose="020B0503020204020204" pitchFamily="34" charset="-122"/>
                <a:sym typeface="+mn-ea"/>
              </a:rPr>
              <a:t>~ </a:t>
            </a:r>
            <a:r>
              <a:rPr lang="zh-CN" altLang="en-US" sz="2400" b="1" dirty="0">
                <a:solidFill>
                  <a:schemeClr val="tx1"/>
                </a:solidFill>
                <a:latin typeface="微软雅黑" panose="020B0503020204020204" pitchFamily="34" charset="-122"/>
                <a:ea typeface="微软雅黑" panose="020B0503020204020204" pitchFamily="34" charset="-122"/>
                <a:sym typeface="+mn-ea"/>
              </a:rPr>
              <a:t>二阶长期项</a:t>
            </a:r>
            <a:endParaRPr lang="en-US" altLang="zh-CN" sz="2400" b="1" dirty="0">
              <a:solidFill>
                <a:schemeClr val="tx1"/>
              </a:solidFill>
              <a:latin typeface="微软雅黑" panose="020B0503020204020204" pitchFamily="34" charset="-122"/>
              <a:ea typeface="微软雅黑" panose="020B0503020204020204" pitchFamily="34" charset="-122"/>
              <a:sym typeface="+mn-ea"/>
            </a:endParaRPr>
          </a:p>
          <a:p>
            <a:pPr marL="342900" indent="-342900">
              <a:lnSpc>
                <a:spcPct val="150000"/>
              </a:lnSpc>
              <a:buFont typeface="Arial" panose="020B0604020202020204" pitchFamily="34" charset="0"/>
              <a:buChar char="•"/>
            </a:pPr>
            <a:r>
              <a:rPr lang="zh-CN" altLang="en-US" sz="2400" b="1" dirty="0">
                <a:latin typeface="微软雅黑" panose="020B0503020204020204" pitchFamily="34" charset="-122"/>
                <a:ea typeface="微软雅黑" panose="020B0503020204020204" pitchFamily="34" charset="-122"/>
              </a:rPr>
              <a:t>                    使得 </a:t>
            </a:r>
            <a:r>
              <a:rPr lang="zh-CN" altLang="en-US" sz="2400" b="1" dirty="0">
                <a:solidFill>
                  <a:srgbClr val="FF0000"/>
                </a:solidFill>
                <a:latin typeface="微软雅黑" panose="020B0503020204020204" pitchFamily="34" charset="-122"/>
                <a:ea typeface="微软雅黑" panose="020B0503020204020204" pitchFamily="34" charset="-122"/>
              </a:rPr>
              <a:t>平均根数法 有效 </a:t>
            </a:r>
            <a:r>
              <a:rPr lang="zh-CN" altLang="en-US" sz="2400" b="1" dirty="0">
                <a:latin typeface="微软雅黑" panose="020B0503020204020204" pitchFamily="34" charset="-122"/>
                <a:ea typeface="微软雅黑" panose="020B0503020204020204" pitchFamily="34" charset="-122"/>
              </a:rPr>
              <a:t>的要求</a:t>
            </a:r>
            <a:endParaRPr lang="zh-CN" altLang="zh-CN" sz="2400" b="1" dirty="0">
              <a:latin typeface="微软雅黑" panose="020B0503020204020204" pitchFamily="34" charset="-122"/>
              <a:ea typeface="微软雅黑" panose="020B0503020204020204" pitchFamily="34" charset="-122"/>
            </a:endParaRPr>
          </a:p>
          <a:p>
            <a:pPr marL="342900" indent="-342900" fontAlgn="auto">
              <a:lnSpc>
                <a:spcPct val="150000"/>
              </a:lnSpc>
              <a:spcAft>
                <a:spcPts val="0"/>
              </a:spcAft>
              <a:buFont typeface="Arial" panose="020B0604020202020204" pitchFamily="34" charset="0"/>
              <a:buChar char="•"/>
            </a:pPr>
            <a:endParaRPr lang="en-US" altLang="zh-CN" sz="2400" b="1" dirty="0">
              <a:solidFill>
                <a:schemeClr val="tx1"/>
              </a:solidFill>
              <a:latin typeface="微软雅黑" panose="020B0503020204020204" pitchFamily="34" charset="-122"/>
              <a:ea typeface="微软雅黑" panose="020B0503020204020204" pitchFamily="34" charset="-122"/>
              <a:sym typeface="+mn-ea"/>
            </a:endParaRPr>
          </a:p>
        </p:txBody>
      </p:sp>
      <p:sp>
        <p:nvSpPr>
          <p:cNvPr id="5" name="灯片编号占位符 4"/>
          <p:cNvSpPr>
            <a:spLocks noGrp="1"/>
          </p:cNvSpPr>
          <p:nvPr>
            <p:ph type="sldNum" sz="quarter" idx="4"/>
          </p:nvPr>
        </p:nvSpPr>
        <p:spPr/>
        <p:txBody>
          <a:bodyPr/>
          <a:lstStyle/>
          <a:p>
            <a:fld id="{5F1D8F20-F945-584B-B149-8CCFBEFE168A}" type="slidenum">
              <a:rPr kumimoji="1" lang="zh-CN" altLang="en-US" smtClean="0"/>
              <a:t>18</a:t>
            </a:fld>
            <a:endParaRPr kumimoji="1" lang="zh-CN" altLang="en-US"/>
          </a:p>
        </p:txBody>
      </p:sp>
      <p:sp>
        <p:nvSpPr>
          <p:cNvPr id="26" name="标题 1"/>
          <p:cNvSpPr txBox="1"/>
          <p:nvPr/>
        </p:nvSpPr>
        <p:spPr>
          <a:xfrm>
            <a:off x="0" y="0"/>
            <a:ext cx="12187555" cy="711200"/>
          </a:xfrm>
          <a:prstGeom prst="rect">
            <a:avLst/>
          </a:prstGeom>
          <a:noFill/>
        </p:spPr>
        <p:txBody>
          <a:bodyPr vert="horz" lIns="91440" tIns="45720" rIns="91440" bIns="45720" rtlCol="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32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j-cs"/>
              </a:rPr>
              <a:t>小参数幂级数解和平均根数法</a:t>
            </a:r>
          </a:p>
        </p:txBody>
      </p:sp>
      <p:pic>
        <p:nvPicPr>
          <p:cNvPr id="7" name="图片 6">
            <a:extLst>
              <a:ext uri="{FF2B5EF4-FFF2-40B4-BE49-F238E27FC236}">
                <a16:creationId xmlns:a16="http://schemas.microsoft.com/office/drawing/2014/main" id="{4EFCB6A4-BB7D-44D9-6844-2C50FFC085DA}"/>
              </a:ext>
            </a:extLst>
          </p:cNvPr>
          <p:cNvPicPr>
            <a:picLocks noChangeAspect="1"/>
          </p:cNvPicPr>
          <p:nvPr/>
        </p:nvPicPr>
        <p:blipFill>
          <a:blip r:embed="rId2"/>
          <a:stretch>
            <a:fillRect/>
          </a:stretch>
        </p:blipFill>
        <p:spPr>
          <a:xfrm>
            <a:off x="5756010" y="1149723"/>
            <a:ext cx="6164304" cy="3185027"/>
          </a:xfrm>
          <a:prstGeom prst="rect">
            <a:avLst/>
          </a:prstGeom>
        </p:spPr>
      </p:pic>
      <p:pic>
        <p:nvPicPr>
          <p:cNvPr id="9" name="图片 8">
            <a:extLst>
              <a:ext uri="{FF2B5EF4-FFF2-40B4-BE49-F238E27FC236}">
                <a16:creationId xmlns:a16="http://schemas.microsoft.com/office/drawing/2014/main" id="{5D238C25-0BD5-3026-01B2-601C02966EB5}"/>
              </a:ext>
            </a:extLst>
          </p:cNvPr>
          <p:cNvPicPr>
            <a:picLocks noChangeAspect="1"/>
          </p:cNvPicPr>
          <p:nvPr/>
        </p:nvPicPr>
        <p:blipFill>
          <a:blip r:embed="rId3"/>
          <a:stretch>
            <a:fillRect/>
          </a:stretch>
        </p:blipFill>
        <p:spPr>
          <a:xfrm>
            <a:off x="1731229" y="1877607"/>
            <a:ext cx="3492953" cy="357546"/>
          </a:xfrm>
          <a:prstGeom prst="rect">
            <a:avLst/>
          </a:prstGeom>
        </p:spPr>
      </p:pic>
      <p:pic>
        <p:nvPicPr>
          <p:cNvPr id="13" name="图片 12">
            <a:extLst>
              <a:ext uri="{FF2B5EF4-FFF2-40B4-BE49-F238E27FC236}">
                <a16:creationId xmlns:a16="http://schemas.microsoft.com/office/drawing/2014/main" id="{D79BE13B-AC4D-3902-DA23-D59E086AF138}"/>
              </a:ext>
            </a:extLst>
          </p:cNvPr>
          <p:cNvPicPr>
            <a:picLocks noChangeAspect="1"/>
          </p:cNvPicPr>
          <p:nvPr/>
        </p:nvPicPr>
        <p:blipFill>
          <a:blip r:embed="rId4"/>
          <a:stretch>
            <a:fillRect/>
          </a:stretch>
        </p:blipFill>
        <p:spPr>
          <a:xfrm>
            <a:off x="2238894" y="2447188"/>
            <a:ext cx="1603561" cy="407685"/>
          </a:xfrm>
          <a:prstGeom prst="rect">
            <a:avLst/>
          </a:prstGeom>
        </p:spPr>
      </p:pic>
      <p:pic>
        <p:nvPicPr>
          <p:cNvPr id="15" name="图片 14">
            <a:extLst>
              <a:ext uri="{FF2B5EF4-FFF2-40B4-BE49-F238E27FC236}">
                <a16:creationId xmlns:a16="http://schemas.microsoft.com/office/drawing/2014/main" id="{21A40947-D516-9246-EDE9-4EFA682D741C}"/>
              </a:ext>
            </a:extLst>
          </p:cNvPr>
          <p:cNvPicPr>
            <a:picLocks noChangeAspect="1"/>
          </p:cNvPicPr>
          <p:nvPr/>
        </p:nvPicPr>
        <p:blipFill>
          <a:blip r:embed="rId5"/>
          <a:stretch>
            <a:fillRect/>
          </a:stretch>
        </p:blipFill>
        <p:spPr>
          <a:xfrm>
            <a:off x="1347933" y="3109064"/>
            <a:ext cx="4040710" cy="504470"/>
          </a:xfrm>
          <a:prstGeom prst="rect">
            <a:avLst/>
          </a:prstGeom>
        </p:spPr>
      </p:pic>
      <p:pic>
        <p:nvPicPr>
          <p:cNvPr id="16" name="图片 15">
            <a:extLst>
              <a:ext uri="{FF2B5EF4-FFF2-40B4-BE49-F238E27FC236}">
                <a16:creationId xmlns:a16="http://schemas.microsoft.com/office/drawing/2014/main" id="{BDA287D1-467B-27E4-D738-28B06947D4DD}"/>
              </a:ext>
            </a:extLst>
          </p:cNvPr>
          <p:cNvPicPr>
            <a:picLocks noChangeAspect="1"/>
          </p:cNvPicPr>
          <p:nvPr/>
        </p:nvPicPr>
        <p:blipFill>
          <a:blip r:embed="rId6"/>
          <a:stretch>
            <a:fillRect/>
          </a:stretch>
        </p:blipFill>
        <p:spPr>
          <a:xfrm>
            <a:off x="1065672" y="5400598"/>
            <a:ext cx="1250694" cy="421921"/>
          </a:xfrm>
          <a:prstGeom prst="rect">
            <a:avLst/>
          </a:prstGeom>
        </p:spPr>
      </p:pic>
      <p:sp>
        <p:nvSpPr>
          <p:cNvPr id="18" name="椭圆 17">
            <a:extLst>
              <a:ext uri="{FF2B5EF4-FFF2-40B4-BE49-F238E27FC236}">
                <a16:creationId xmlns:a16="http://schemas.microsoft.com/office/drawing/2014/main" id="{D3F3B473-156E-31E2-AD0E-E0AEFBBAD5BF}"/>
              </a:ext>
            </a:extLst>
          </p:cNvPr>
          <p:cNvSpPr/>
          <p:nvPr/>
        </p:nvSpPr>
        <p:spPr>
          <a:xfrm>
            <a:off x="7195757" y="3109064"/>
            <a:ext cx="366190" cy="36619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a:extLst>
              <a:ext uri="{FF2B5EF4-FFF2-40B4-BE49-F238E27FC236}">
                <a16:creationId xmlns:a16="http://schemas.microsoft.com/office/drawing/2014/main" id="{B2EDF9F0-8986-C237-969E-5BFC847CB29B}"/>
              </a:ext>
            </a:extLst>
          </p:cNvPr>
          <p:cNvSpPr/>
          <p:nvPr/>
        </p:nvSpPr>
        <p:spPr>
          <a:xfrm>
            <a:off x="9826198" y="3112021"/>
            <a:ext cx="366191" cy="36619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a:extLst>
              <a:ext uri="{FF2B5EF4-FFF2-40B4-BE49-F238E27FC236}">
                <a16:creationId xmlns:a16="http://schemas.microsoft.com/office/drawing/2014/main" id="{DCEE6275-B59A-89A0-0E6F-A8ECEFF58542}"/>
              </a:ext>
            </a:extLst>
          </p:cNvPr>
          <p:cNvSpPr/>
          <p:nvPr/>
        </p:nvSpPr>
        <p:spPr>
          <a:xfrm>
            <a:off x="5910681" y="3109064"/>
            <a:ext cx="366191" cy="36619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a:extLst>
              <a:ext uri="{FF2B5EF4-FFF2-40B4-BE49-F238E27FC236}">
                <a16:creationId xmlns:a16="http://schemas.microsoft.com/office/drawing/2014/main" id="{78C299B5-68A8-A1B0-F74A-306B012B507F}"/>
              </a:ext>
            </a:extLst>
          </p:cNvPr>
          <p:cNvSpPr/>
          <p:nvPr/>
        </p:nvSpPr>
        <p:spPr>
          <a:xfrm>
            <a:off x="9324535" y="4147154"/>
            <a:ext cx="1951838" cy="458908"/>
          </a:xfrm>
          <a:prstGeom prst="rect">
            <a:avLst/>
          </a:prstGeom>
        </p:spPr>
        <p:txBody>
          <a:bodyPr wrap="square">
            <a:spAutoFit/>
          </a:bodyPr>
          <a:lstStyle/>
          <a:p>
            <a:pPr algn="ctr" fontAlgn="auto">
              <a:lnSpc>
                <a:spcPct val="150000"/>
              </a:lnSpc>
              <a:spcAft>
                <a:spcPts val="0"/>
              </a:spcAft>
            </a:pPr>
            <a:r>
              <a:rPr lang="zh-CN" altLang="en-US" b="1" dirty="0">
                <a:solidFill>
                  <a:srgbClr val="0000FF"/>
                </a:solidFill>
                <a:latin typeface="微软雅黑" panose="020B0503020204020204" pitchFamily="34" charset="-122"/>
                <a:ea typeface="微软雅黑" panose="020B0503020204020204" pitchFamily="34" charset="-122"/>
              </a:rPr>
              <a:t>书 </a:t>
            </a:r>
            <a:r>
              <a:rPr lang="en-US" altLang="zh-CN" b="1" dirty="0">
                <a:solidFill>
                  <a:srgbClr val="0000FF"/>
                </a:solidFill>
                <a:latin typeface="微软雅黑" panose="020B0503020204020204" pitchFamily="34" charset="-122"/>
                <a:ea typeface="微软雅黑" panose="020B0503020204020204" pitchFamily="34" charset="-122"/>
              </a:rPr>
              <a:t>P101, P109</a:t>
            </a:r>
            <a:endParaRPr lang="zh-CN" b="1" dirty="0">
              <a:solidFill>
                <a:srgbClr val="0000FF"/>
              </a:solidFill>
              <a:latin typeface="微软雅黑" panose="020B0503020204020204" pitchFamily="34" charset="-122"/>
              <a:ea typeface="微软雅黑" panose="020B0503020204020204" pitchFamily="34" charset="-122"/>
            </a:endParaRPr>
          </a:p>
        </p:txBody>
      </p:sp>
      <p:graphicFrame>
        <p:nvGraphicFramePr>
          <p:cNvPr id="2" name="对象 1">
            <a:extLst>
              <a:ext uri="{FF2B5EF4-FFF2-40B4-BE49-F238E27FC236}">
                <a16:creationId xmlns:a16="http://schemas.microsoft.com/office/drawing/2014/main" id="{A0B6EE6E-DE6E-67D5-7350-C325954C7044}"/>
              </a:ext>
            </a:extLst>
          </p:cNvPr>
          <p:cNvGraphicFramePr>
            <a:graphicFrameLocks noChangeAspect="1"/>
          </p:cNvGraphicFramePr>
          <p:nvPr>
            <p:extLst>
              <p:ext uri="{D42A27DB-BD31-4B8C-83A1-F6EECF244321}">
                <p14:modId xmlns:p14="http://schemas.microsoft.com/office/powerpoint/2010/main" val="2212324112"/>
              </p:ext>
            </p:extLst>
          </p:nvPr>
        </p:nvGraphicFramePr>
        <p:xfrm>
          <a:off x="5946672" y="4392503"/>
          <a:ext cx="545568" cy="325242"/>
        </p:xfrm>
        <a:graphic>
          <a:graphicData uri="http://schemas.openxmlformats.org/presentationml/2006/ole">
            <mc:AlternateContent xmlns:mc="http://schemas.openxmlformats.org/markup-compatibility/2006">
              <mc:Choice xmlns:v="urn:schemas-microsoft-com:vml" Requires="v">
                <p:oleObj name="AxMath" r:id="rId7" imgW="330840" imgH="196200" progId="Equation.AxMath">
                  <p:embed/>
                </p:oleObj>
              </mc:Choice>
              <mc:Fallback>
                <p:oleObj name="AxMath" r:id="rId7" imgW="330840" imgH="196200" progId="Equation.AxMath">
                  <p:embed/>
                  <p:pic>
                    <p:nvPicPr>
                      <p:cNvPr id="0" name=""/>
                      <p:cNvPicPr/>
                      <p:nvPr/>
                    </p:nvPicPr>
                    <p:blipFill>
                      <a:blip r:embed="rId8"/>
                      <a:stretch>
                        <a:fillRect/>
                      </a:stretch>
                    </p:blipFill>
                    <p:spPr>
                      <a:xfrm>
                        <a:off x="5946672" y="4392503"/>
                        <a:ext cx="545568" cy="325242"/>
                      </a:xfrm>
                      <a:prstGeom prst="rect">
                        <a:avLst/>
                      </a:prstGeom>
                    </p:spPr>
                  </p:pic>
                </p:oleObj>
              </mc:Fallback>
            </mc:AlternateContent>
          </a:graphicData>
        </a:graphic>
      </p:graphicFrame>
      <p:pic>
        <p:nvPicPr>
          <p:cNvPr id="6" name="图形 5" descr="眩晕的脸轮廓 纯色填充">
            <a:extLst>
              <a:ext uri="{FF2B5EF4-FFF2-40B4-BE49-F238E27FC236}">
                <a16:creationId xmlns:a16="http://schemas.microsoft.com/office/drawing/2014/main" id="{EFDDD5B7-A21C-1B5B-4DFF-2F80B9950280}"/>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0" y="711200"/>
            <a:ext cx="571360" cy="571360"/>
          </a:xfrm>
          <a:prstGeom prst="rect">
            <a:avLst/>
          </a:prstGeom>
        </p:spPr>
      </p:pic>
    </p:spTree>
    <p:extLst>
      <p:ext uri="{BB962C8B-B14F-4D97-AF65-F5344CB8AC3E}">
        <p14:creationId xmlns:p14="http://schemas.microsoft.com/office/powerpoint/2010/main" val="78769483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5"/>
                                        </p:tgtEl>
                                        <p:attrNameLst>
                                          <p:attrName>style.visibility</p:attrName>
                                        </p:attrNameLst>
                                      </p:cBhvr>
                                      <p:to>
                                        <p:strVal val="visible"/>
                                      </p:to>
                                    </p:set>
                                    <p:animEffect transition="in" filter="fade">
                                      <p:cBhvr>
                                        <p:cTn id="10" dur="500"/>
                                        <p:tgtEl>
                                          <p:spTgt spid="2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fade">
                                      <p:cBhvr>
                                        <p:cTn id="15" dur="500"/>
                                        <p:tgtEl>
                                          <p:spTgt spid="18"/>
                                        </p:tgtEl>
                                      </p:cBhvr>
                                    </p:animEffect>
                                  </p:childTnLst>
                                </p:cTn>
                              </p:par>
                              <p:par>
                                <p:cTn id="16" presetID="10" presetClass="entr" presetSubtype="0" fill="hold" nodeType="with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fade">
                                      <p:cBhvr>
                                        <p:cTn id="18" dur="500"/>
                                        <p:tgtEl>
                                          <p:spTgt spid="2"/>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24" grpId="0" animBg="1"/>
      <p:bldP spid="25" grpId="0" animBg="1"/>
      <p:bldP spid="2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07987" y="1052513"/>
            <a:ext cx="11494711" cy="5377882"/>
          </a:xfrm>
          <a:prstGeom prst="rect">
            <a:avLst/>
          </a:prstGeom>
        </p:spPr>
        <p:txBody>
          <a:bodyPr wrap="square">
            <a:spAutoFit/>
          </a:bodyPr>
          <a:lstStyle/>
          <a:p>
            <a:pPr marL="342900" indent="-342900" fontAlgn="auto">
              <a:lnSpc>
                <a:spcPct val="150000"/>
              </a:lnSpc>
              <a:spcAft>
                <a:spcPts val="0"/>
              </a:spcAft>
              <a:buFont typeface="Arial" panose="020B0604020202020204" pitchFamily="34" charset="0"/>
              <a:buChar char="•"/>
            </a:pPr>
            <a:r>
              <a:rPr lang="zh-CN" altLang="en-US" sz="2400" b="1" dirty="0">
                <a:solidFill>
                  <a:srgbClr val="0000FF"/>
                </a:solidFill>
                <a:latin typeface="微软雅黑" panose="020B0503020204020204" pitchFamily="34" charset="-122"/>
                <a:ea typeface="微软雅黑" panose="020B0503020204020204" pitchFamily="34" charset="-122"/>
                <a:sym typeface="+mn-ea"/>
              </a:rPr>
              <a:t>摄动法</a:t>
            </a:r>
            <a:r>
              <a:rPr lang="en-US" altLang="zh-CN" sz="2400" b="1" dirty="0">
                <a:solidFill>
                  <a:schemeClr val="tx1"/>
                </a:solidFill>
                <a:latin typeface="微软雅黑" panose="020B0503020204020204" pitchFamily="34" charset="-122"/>
                <a:ea typeface="微软雅黑" panose="020B0503020204020204" pitchFamily="34" charset="-122"/>
                <a:sym typeface="+mn-ea"/>
              </a:rPr>
              <a:t>——</a:t>
            </a:r>
            <a:r>
              <a:rPr lang="zh-CN" altLang="en-US" sz="2400" b="1" dirty="0">
                <a:solidFill>
                  <a:schemeClr val="tx1"/>
                </a:solidFill>
                <a:latin typeface="微软雅黑" panose="020B0503020204020204" pitchFamily="34" charset="-122"/>
                <a:ea typeface="微软雅黑" panose="020B0503020204020204" pitchFamily="34" charset="-122"/>
                <a:sym typeface="+mn-ea"/>
              </a:rPr>
              <a:t>参考轨道是最简单的无摄运动即初始椭圆轨道</a:t>
            </a:r>
          </a:p>
          <a:p>
            <a:pPr marL="342900" indent="-342900" fontAlgn="auto">
              <a:lnSpc>
                <a:spcPct val="150000"/>
              </a:lnSpc>
              <a:spcAft>
                <a:spcPts val="0"/>
              </a:spcAft>
              <a:buFont typeface="Arial" panose="020B0604020202020204" pitchFamily="34" charset="0"/>
              <a:buChar char="•"/>
            </a:pPr>
            <a:r>
              <a:rPr lang="zh-CN" altLang="en-US" sz="2400" b="1" dirty="0">
                <a:solidFill>
                  <a:srgbClr val="0000FF"/>
                </a:solidFill>
                <a:latin typeface="微软雅黑" panose="020B0503020204020204" pitchFamily="34" charset="-122"/>
                <a:ea typeface="微软雅黑" panose="020B0503020204020204" pitchFamily="34" charset="-122"/>
                <a:sym typeface="+mn-ea"/>
              </a:rPr>
              <a:t>改进的摄动法</a:t>
            </a:r>
            <a:r>
              <a:rPr lang="en-US" altLang="zh-CN" sz="2400" b="1" dirty="0">
                <a:solidFill>
                  <a:schemeClr val="tx1"/>
                </a:solidFill>
                <a:latin typeface="微软雅黑" panose="020B0503020204020204" pitchFamily="34" charset="-122"/>
                <a:ea typeface="微软雅黑" panose="020B0503020204020204" pitchFamily="34" charset="-122"/>
                <a:sym typeface="+mn-ea"/>
              </a:rPr>
              <a:t>——</a:t>
            </a:r>
            <a:r>
              <a:rPr lang="zh-CN" altLang="en-US" sz="2400" b="1" dirty="0">
                <a:solidFill>
                  <a:schemeClr val="tx1"/>
                </a:solidFill>
                <a:latin typeface="微软雅黑" panose="020B0503020204020204" pitchFamily="34" charset="-122"/>
                <a:ea typeface="微软雅黑" panose="020B0503020204020204" pitchFamily="34" charset="-122"/>
                <a:sym typeface="+mn-ea"/>
              </a:rPr>
              <a:t>参考解为平均根数，</a:t>
            </a:r>
            <a:r>
              <a:rPr lang="zh-CN" altLang="en-US" sz="2400" b="1" dirty="0">
                <a:latin typeface="微软雅黑" panose="020B0503020204020204" pitchFamily="34" charset="-122"/>
                <a:ea typeface="微软雅黑" panose="020B0503020204020204" pitchFamily="34" charset="-122"/>
                <a:sym typeface="+mn-ea"/>
              </a:rPr>
              <a:t>几何意义明确的</a:t>
            </a:r>
            <a:r>
              <a:rPr lang="zh-CN" altLang="en-US" sz="2400" b="1" dirty="0">
                <a:solidFill>
                  <a:schemeClr val="tx1"/>
                </a:solidFill>
                <a:latin typeface="微软雅黑" panose="020B0503020204020204" pitchFamily="34" charset="-122"/>
                <a:ea typeface="微软雅黑" panose="020B0503020204020204" pitchFamily="34" charset="-122"/>
                <a:sym typeface="+mn-ea"/>
              </a:rPr>
              <a:t>长期进动椭圆</a:t>
            </a:r>
          </a:p>
          <a:p>
            <a:pPr marL="342900" indent="-342900" fontAlgn="auto">
              <a:lnSpc>
                <a:spcPct val="150000"/>
              </a:lnSpc>
              <a:spcBef>
                <a:spcPts val="2400"/>
              </a:spcBef>
              <a:spcAft>
                <a:spcPts val="0"/>
              </a:spcAft>
              <a:buFont typeface="Arial" panose="020B0604020202020204" pitchFamily="34" charset="0"/>
              <a:buChar char="•"/>
            </a:pPr>
            <a:r>
              <a:rPr lang="zh-CN" altLang="en-US" sz="2400" b="1" dirty="0">
                <a:solidFill>
                  <a:srgbClr val="FF0000"/>
                </a:solidFill>
                <a:latin typeface="微软雅黑" panose="020B0503020204020204" pitchFamily="34" charset="-122"/>
                <a:ea typeface="微软雅黑" panose="020B0503020204020204" pitchFamily="34" charset="-122"/>
                <a:sym typeface="+mn-ea"/>
              </a:rPr>
              <a:t>平均根数法 </a:t>
            </a:r>
            <a:r>
              <a:rPr lang="en-US" altLang="zh-CN" sz="2400" b="1" dirty="0">
                <a:solidFill>
                  <a:srgbClr val="FF0000"/>
                </a:solidFill>
                <a:latin typeface="微软雅黑" panose="020B0503020204020204" pitchFamily="34" charset="-122"/>
                <a:ea typeface="微软雅黑" panose="020B0503020204020204" pitchFamily="34" charset="-122"/>
                <a:sym typeface="+mn-ea"/>
              </a:rPr>
              <a:t>= </a:t>
            </a:r>
            <a:r>
              <a:rPr lang="zh-CN" altLang="en-US" sz="2400" b="1" dirty="0">
                <a:solidFill>
                  <a:srgbClr val="FF0000"/>
                </a:solidFill>
                <a:latin typeface="微软雅黑" panose="020B0503020204020204" pitchFamily="34" charset="-122"/>
                <a:ea typeface="微软雅黑" panose="020B0503020204020204" pitchFamily="34" charset="-122"/>
                <a:sym typeface="+mn-ea"/>
              </a:rPr>
              <a:t>摄动法（解析问题）</a:t>
            </a:r>
            <a:r>
              <a:rPr lang="en-US" altLang="zh-CN" sz="2400" b="1" dirty="0">
                <a:solidFill>
                  <a:srgbClr val="FF0000"/>
                </a:solidFill>
                <a:latin typeface="微软雅黑" panose="020B0503020204020204" pitchFamily="34" charset="-122"/>
                <a:ea typeface="微软雅黑" panose="020B0503020204020204" pitchFamily="34" charset="-122"/>
                <a:sym typeface="+mn-ea"/>
              </a:rPr>
              <a:t>+ </a:t>
            </a:r>
            <a:r>
              <a:rPr lang="zh-CN" altLang="en-US" sz="2400" b="1" dirty="0">
                <a:solidFill>
                  <a:srgbClr val="FF0000"/>
                </a:solidFill>
                <a:latin typeface="微软雅黑" panose="020B0503020204020204" pitchFamily="34" charset="-122"/>
                <a:ea typeface="微软雅黑" panose="020B0503020204020204" pitchFamily="34" charset="-122"/>
                <a:sym typeface="+mn-ea"/>
              </a:rPr>
              <a:t>平均法（非线性力学）</a:t>
            </a:r>
            <a:endParaRPr lang="en-US" altLang="zh-CN" sz="2400" b="1" dirty="0">
              <a:solidFill>
                <a:srgbClr val="FF0000"/>
              </a:solidFill>
              <a:latin typeface="微软雅黑" panose="020B0503020204020204" pitchFamily="34" charset="-122"/>
              <a:ea typeface="微软雅黑" panose="020B0503020204020204" pitchFamily="34" charset="-122"/>
              <a:sym typeface="+mn-ea"/>
            </a:endParaRPr>
          </a:p>
          <a:p>
            <a:pPr marL="800100" lvl="1" indent="-342900">
              <a:lnSpc>
                <a:spcPct val="130000"/>
              </a:lnSpc>
              <a:buFont typeface="Arial" panose="020B0604020202020204" pitchFamily="34" charset="0"/>
              <a:buChar char="•"/>
            </a:pPr>
            <a:r>
              <a:rPr lang="zh-CN" altLang="en-US" sz="2000" b="1" dirty="0">
                <a:latin typeface="微软雅黑" panose="020B0503020204020204" pitchFamily="34" charset="-122"/>
                <a:ea typeface="微软雅黑" panose="020B0503020204020204" pitchFamily="34" charset="-122"/>
                <a:sym typeface="+mn-ea"/>
              </a:rPr>
              <a:t>与经典摄动法紧密结合</a:t>
            </a:r>
          </a:p>
          <a:p>
            <a:pPr marL="800100" lvl="1" indent="-342900">
              <a:lnSpc>
                <a:spcPct val="130000"/>
              </a:lnSpc>
              <a:buFont typeface="Arial" panose="020B0604020202020204" pitchFamily="34" charset="0"/>
              <a:buChar char="•"/>
            </a:pPr>
            <a:r>
              <a:rPr lang="zh-CN" altLang="en-US" sz="2000" b="1" dirty="0">
                <a:latin typeface="微软雅黑" panose="020B0503020204020204" pitchFamily="34" charset="-122"/>
                <a:ea typeface="微软雅黑" panose="020B0503020204020204" pitchFamily="34" charset="-122"/>
                <a:sym typeface="+mn-ea"/>
              </a:rPr>
              <a:t>将摄动变化中 </a:t>
            </a:r>
            <a:r>
              <a:rPr lang="zh-CN" altLang="en-US" sz="2000" b="1" dirty="0">
                <a:solidFill>
                  <a:srgbClr val="0000FF"/>
                </a:solidFill>
                <a:latin typeface="微软雅黑" panose="020B0503020204020204" pitchFamily="34" charset="-122"/>
                <a:ea typeface="微软雅黑" panose="020B0503020204020204" pitchFamily="34" charset="-122"/>
                <a:sym typeface="+mn-ea"/>
              </a:rPr>
              <a:t>不同性质的项 </a:t>
            </a:r>
            <a:r>
              <a:rPr lang="zh-CN" altLang="en-US" sz="2000" b="1" dirty="0">
                <a:latin typeface="微软雅黑" panose="020B0503020204020204" pitchFamily="34" charset="-122"/>
                <a:ea typeface="微软雅黑" panose="020B0503020204020204" pitchFamily="34" charset="-122"/>
                <a:sym typeface="+mn-ea"/>
              </a:rPr>
              <a:t>区分开</a:t>
            </a:r>
          </a:p>
          <a:p>
            <a:pPr marL="800100" lvl="1" indent="-342900">
              <a:lnSpc>
                <a:spcPct val="130000"/>
              </a:lnSpc>
              <a:buFont typeface="Arial" panose="020B0604020202020204" pitchFamily="34" charset="0"/>
              <a:buChar char="•"/>
            </a:pPr>
            <a:r>
              <a:rPr lang="zh-CN" altLang="en-US" sz="2000" b="1" dirty="0">
                <a:latin typeface="微软雅黑" panose="020B0503020204020204" pitchFamily="34" charset="-122"/>
                <a:ea typeface="微软雅黑" panose="020B0503020204020204" pitchFamily="34" charset="-122"/>
                <a:sym typeface="+mn-ea"/>
              </a:rPr>
              <a:t>幂级数解是对 </a:t>
            </a:r>
            <a:r>
              <a:rPr lang="zh-CN" altLang="en-US" sz="2000" b="1" dirty="0">
                <a:solidFill>
                  <a:srgbClr val="0000FF"/>
                </a:solidFill>
                <a:latin typeface="微软雅黑" panose="020B0503020204020204" pitchFamily="34" charset="-122"/>
                <a:ea typeface="微软雅黑" panose="020B0503020204020204" pitchFamily="34" charset="-122"/>
                <a:sym typeface="+mn-ea"/>
              </a:rPr>
              <a:t>平均根数</a:t>
            </a:r>
            <a:r>
              <a:rPr lang="zh-CN" altLang="en-US" sz="2000" b="1" dirty="0">
                <a:latin typeface="微软雅黑" panose="020B0503020204020204" pitchFamily="34" charset="-122"/>
                <a:ea typeface="微软雅黑" panose="020B0503020204020204" pitchFamily="34" charset="-122"/>
                <a:sym typeface="+mn-ea"/>
              </a:rPr>
              <a:t> 展开，代替摄动法中对 </a:t>
            </a:r>
            <a:r>
              <a:rPr lang="zh-CN" altLang="en-US" sz="2000" b="1" dirty="0">
                <a:solidFill>
                  <a:srgbClr val="0000FF"/>
                </a:solidFill>
                <a:latin typeface="微软雅黑" panose="020B0503020204020204" pitchFamily="34" charset="-122"/>
                <a:ea typeface="微软雅黑" panose="020B0503020204020204" pitchFamily="34" charset="-122"/>
                <a:sym typeface="+mn-ea"/>
              </a:rPr>
              <a:t>无摄运动解</a:t>
            </a:r>
            <a:r>
              <a:rPr lang="zh-CN" altLang="en-US" sz="2000" b="1" dirty="0">
                <a:latin typeface="微软雅黑" panose="020B0503020204020204" pitchFamily="34" charset="-122"/>
                <a:ea typeface="微软雅黑" panose="020B0503020204020204" pitchFamily="34" charset="-122"/>
                <a:sym typeface="+mn-ea"/>
              </a:rPr>
              <a:t> 的展开</a:t>
            </a:r>
            <a:endParaRPr lang="en-US" altLang="zh-CN" sz="2000" b="1" dirty="0">
              <a:latin typeface="微软雅黑" panose="020B0503020204020204" pitchFamily="34" charset="-122"/>
              <a:ea typeface="微软雅黑" panose="020B0503020204020204" pitchFamily="34" charset="-122"/>
              <a:sym typeface="+mn-ea"/>
            </a:endParaRPr>
          </a:p>
          <a:p>
            <a:pPr marL="342900" indent="-342900">
              <a:lnSpc>
                <a:spcPct val="150000"/>
              </a:lnSpc>
              <a:spcBef>
                <a:spcPts val="1800"/>
              </a:spcBef>
              <a:buFont typeface="Arial" panose="020B0604020202020204" pitchFamily="34" charset="0"/>
              <a:buChar char="•"/>
            </a:pPr>
            <a:r>
              <a:rPr lang="zh-CN" altLang="en-US" sz="2400" b="1" dirty="0">
                <a:latin typeface="微软雅黑" panose="020B0503020204020204" pitchFamily="34" charset="-122"/>
                <a:ea typeface="微软雅黑" panose="020B0503020204020204" pitchFamily="34" charset="-122"/>
                <a:sym typeface="+mn-ea"/>
              </a:rPr>
              <a:t>地球轨道摄动量级 </a:t>
            </a:r>
            <a:r>
              <a:rPr lang="en-US" altLang="zh-CN" sz="2400" dirty="0">
                <a:latin typeface="微软雅黑" panose="020B0503020204020204" pitchFamily="34" charset="-122"/>
                <a:ea typeface="微软雅黑" panose="020B0503020204020204" pitchFamily="34" charset="-122"/>
                <a:sym typeface="+mn-ea"/>
              </a:rPr>
              <a:t>                       </a:t>
            </a:r>
            <a:r>
              <a:rPr lang="zh-CN" altLang="en-US" sz="2400" b="1" dirty="0">
                <a:latin typeface="微软雅黑" panose="020B0503020204020204" pitchFamily="34" charset="-122"/>
                <a:ea typeface="微软雅黑" panose="020B0503020204020204" pitchFamily="34" charset="-122"/>
                <a:sym typeface="+mn-ea"/>
              </a:rPr>
              <a:t>，中间几乎没有。</a:t>
            </a:r>
            <a:r>
              <a:rPr lang="zh-CN" altLang="en-US" b="1" dirty="0">
                <a:latin typeface="微软雅黑" panose="020B0503020204020204" pitchFamily="34" charset="-122"/>
                <a:ea typeface="微软雅黑" panose="020B0503020204020204" pitchFamily="34" charset="-122"/>
                <a:sym typeface="+mn-ea"/>
              </a:rPr>
              <a:t>对太阳系天体不适用</a:t>
            </a:r>
            <a:endParaRPr lang="en-US" altLang="zh-CN" sz="2400" b="1" dirty="0">
              <a:latin typeface="微软雅黑" panose="020B0503020204020204" pitchFamily="34" charset="-122"/>
              <a:ea typeface="微软雅黑" panose="020B0503020204020204" pitchFamily="34" charset="-122"/>
              <a:sym typeface="+mn-ea"/>
            </a:endParaRPr>
          </a:p>
          <a:p>
            <a:pPr marL="342900" indent="-342900">
              <a:lnSpc>
                <a:spcPct val="150000"/>
              </a:lnSpc>
              <a:spcBef>
                <a:spcPts val="1800"/>
              </a:spcBef>
              <a:buFont typeface="Arial" panose="020B0604020202020204" pitchFamily="34" charset="0"/>
              <a:buChar char="•"/>
            </a:pPr>
            <a:r>
              <a:rPr lang="zh-CN" altLang="en-US" sz="2000" b="1" dirty="0">
                <a:latin typeface="微软雅黑" panose="020B0503020204020204" pitchFamily="34" charset="-122"/>
                <a:ea typeface="微软雅黑" panose="020B0503020204020204" pitchFamily="34" charset="-122"/>
                <a:sym typeface="+mn-ea"/>
              </a:rPr>
              <a:t>收敛范围：                            低轨：</a:t>
            </a:r>
            <a:r>
              <a:rPr lang="en-US" altLang="zh-CN" sz="2000" b="1" dirty="0">
                <a:latin typeface="微软雅黑" panose="020B0503020204020204" pitchFamily="34" charset="-122"/>
                <a:ea typeface="微软雅黑" panose="020B0503020204020204" pitchFamily="34" charset="-122"/>
                <a:sym typeface="+mn-ea"/>
              </a:rPr>
              <a:t>~10</a:t>
            </a:r>
            <a:r>
              <a:rPr lang="zh-CN" altLang="en-US" sz="2000" b="1" dirty="0">
                <a:latin typeface="微软雅黑" panose="020B0503020204020204" pitchFamily="34" charset="-122"/>
                <a:ea typeface="微软雅黑" panose="020B0503020204020204" pitchFamily="34" charset="-122"/>
                <a:sym typeface="+mn-ea"/>
              </a:rPr>
              <a:t>天；高轨：</a:t>
            </a:r>
            <a:r>
              <a:rPr lang="en-US" altLang="zh-CN" sz="2000" b="1" dirty="0">
                <a:latin typeface="微软雅黑" panose="020B0503020204020204" pitchFamily="34" charset="-122"/>
                <a:ea typeface="微软雅黑" panose="020B0503020204020204" pitchFamily="34" charset="-122"/>
                <a:sym typeface="+mn-ea"/>
              </a:rPr>
              <a:t>~</a:t>
            </a:r>
            <a:r>
              <a:rPr lang="zh-CN" altLang="en-US" sz="2000" b="1" dirty="0">
                <a:latin typeface="微软雅黑" panose="020B0503020204020204" pitchFamily="34" charset="-122"/>
                <a:ea typeface="微软雅黑" panose="020B0503020204020204" pitchFamily="34" charset="-122"/>
                <a:sym typeface="+mn-ea"/>
              </a:rPr>
              <a:t>几个月</a:t>
            </a:r>
            <a:endParaRPr lang="en-US" altLang="zh-CN" sz="2000" b="1" dirty="0">
              <a:latin typeface="微软雅黑" panose="020B0503020204020204" pitchFamily="34" charset="-122"/>
              <a:ea typeface="微软雅黑" panose="020B0503020204020204" pitchFamily="34" charset="-122"/>
              <a:sym typeface="+mn-ea"/>
            </a:endParaRPr>
          </a:p>
          <a:p>
            <a:pPr marL="342900" indent="-342900">
              <a:lnSpc>
                <a:spcPct val="150000"/>
              </a:lnSpc>
              <a:spcBef>
                <a:spcPts val="1800"/>
              </a:spcBef>
              <a:buFont typeface="Arial" panose="020B0604020202020204" pitchFamily="34" charset="0"/>
              <a:buChar char="•"/>
            </a:pPr>
            <a:r>
              <a:rPr lang="zh-CN" altLang="en-US" sz="2000" b="1" dirty="0">
                <a:latin typeface="微软雅黑" panose="020B0503020204020204" pitchFamily="34" charset="-122"/>
                <a:ea typeface="微软雅黑" panose="020B0503020204020204" pitchFamily="34" charset="-122"/>
                <a:sym typeface="+mn-ea"/>
              </a:rPr>
              <a:t>精度：通常二阶足够</a:t>
            </a:r>
            <a:endParaRPr lang="en-US" altLang="zh-CN" sz="2000" b="1" dirty="0">
              <a:latin typeface="微软雅黑" panose="020B0503020204020204" pitchFamily="34" charset="-122"/>
              <a:ea typeface="微软雅黑" panose="020B0503020204020204" pitchFamily="34" charset="-122"/>
              <a:sym typeface="+mn-ea"/>
            </a:endParaRPr>
          </a:p>
        </p:txBody>
      </p:sp>
      <p:sp>
        <p:nvSpPr>
          <p:cNvPr id="5" name="灯片编号占位符 4"/>
          <p:cNvSpPr>
            <a:spLocks noGrp="1"/>
          </p:cNvSpPr>
          <p:nvPr>
            <p:ph type="sldNum" sz="quarter" idx="4"/>
          </p:nvPr>
        </p:nvSpPr>
        <p:spPr/>
        <p:txBody>
          <a:bodyPr/>
          <a:lstStyle/>
          <a:p>
            <a:fld id="{5F1D8F20-F945-584B-B149-8CCFBEFE168A}" type="slidenum">
              <a:rPr kumimoji="1" lang="zh-CN" altLang="en-US" smtClean="0"/>
              <a:t>19</a:t>
            </a:fld>
            <a:endParaRPr kumimoji="1" lang="zh-CN" altLang="en-US"/>
          </a:p>
        </p:txBody>
      </p:sp>
      <p:sp>
        <p:nvSpPr>
          <p:cNvPr id="26" name="标题 1"/>
          <p:cNvSpPr txBox="1"/>
          <p:nvPr/>
        </p:nvSpPr>
        <p:spPr>
          <a:xfrm>
            <a:off x="0" y="0"/>
            <a:ext cx="12187555" cy="711200"/>
          </a:xfrm>
          <a:prstGeom prst="rect">
            <a:avLst/>
          </a:prstGeom>
          <a:noFill/>
        </p:spPr>
        <p:txBody>
          <a:bodyPr vert="horz" lIns="91440" tIns="45720" rIns="91440" bIns="45720" rtlCol="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32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j-cs"/>
              </a:rPr>
              <a:t>小参数幂级数解和平均根数法</a:t>
            </a:r>
          </a:p>
        </p:txBody>
      </p:sp>
      <p:pic>
        <p:nvPicPr>
          <p:cNvPr id="10" name="图片 9">
            <a:extLst>
              <a:ext uri="{FF2B5EF4-FFF2-40B4-BE49-F238E27FC236}">
                <a16:creationId xmlns:a16="http://schemas.microsoft.com/office/drawing/2014/main" id="{AA590BF8-3F47-BCA3-3C09-B136C5CC9AC2}"/>
              </a:ext>
            </a:extLst>
          </p:cNvPr>
          <p:cNvPicPr>
            <a:picLocks noChangeAspect="1"/>
          </p:cNvPicPr>
          <p:nvPr/>
        </p:nvPicPr>
        <p:blipFill>
          <a:blip r:embed="rId2"/>
          <a:stretch>
            <a:fillRect/>
          </a:stretch>
        </p:blipFill>
        <p:spPr>
          <a:xfrm>
            <a:off x="2163506" y="5193517"/>
            <a:ext cx="1773332" cy="571666"/>
          </a:xfrm>
          <a:prstGeom prst="rect">
            <a:avLst/>
          </a:prstGeom>
        </p:spPr>
      </p:pic>
      <p:graphicFrame>
        <p:nvGraphicFramePr>
          <p:cNvPr id="2" name="对象 1">
            <a:extLst>
              <a:ext uri="{FF2B5EF4-FFF2-40B4-BE49-F238E27FC236}">
                <a16:creationId xmlns:a16="http://schemas.microsoft.com/office/drawing/2014/main" id="{7B5E20A7-43D3-174B-7932-475918C21F3D}"/>
              </a:ext>
            </a:extLst>
          </p:cNvPr>
          <p:cNvGraphicFramePr>
            <a:graphicFrameLocks noChangeAspect="1"/>
          </p:cNvGraphicFramePr>
          <p:nvPr>
            <p:extLst>
              <p:ext uri="{D42A27DB-BD31-4B8C-83A1-F6EECF244321}">
                <p14:modId xmlns:p14="http://schemas.microsoft.com/office/powerpoint/2010/main" val="2371123864"/>
              </p:ext>
            </p:extLst>
          </p:nvPr>
        </p:nvGraphicFramePr>
        <p:xfrm>
          <a:off x="3395799" y="4608952"/>
          <a:ext cx="2051050" cy="400050"/>
        </p:xfrm>
        <a:graphic>
          <a:graphicData uri="http://schemas.openxmlformats.org/presentationml/2006/ole">
            <mc:AlternateContent xmlns:mc="http://schemas.openxmlformats.org/markup-compatibility/2006">
              <mc:Choice xmlns:v="urn:schemas-microsoft-com:vml" Requires="v">
                <p:oleObj name="AxMath" r:id="rId3" imgW="1026000" imgH="200520" progId="Equation.AxMath">
                  <p:embed/>
                </p:oleObj>
              </mc:Choice>
              <mc:Fallback>
                <p:oleObj name="AxMath" r:id="rId3" imgW="1026000" imgH="200520" progId="Equation.AxMath">
                  <p:embed/>
                  <p:pic>
                    <p:nvPicPr>
                      <p:cNvPr id="0" name=""/>
                      <p:cNvPicPr/>
                      <p:nvPr/>
                    </p:nvPicPr>
                    <p:blipFill>
                      <a:blip r:embed="rId4"/>
                      <a:stretch>
                        <a:fillRect/>
                      </a:stretch>
                    </p:blipFill>
                    <p:spPr>
                      <a:xfrm>
                        <a:off x="3395799" y="4608952"/>
                        <a:ext cx="2051050" cy="400050"/>
                      </a:xfrm>
                      <a:prstGeom prst="rect">
                        <a:avLst/>
                      </a:prstGeom>
                    </p:spPr>
                  </p:pic>
                </p:oleObj>
              </mc:Fallback>
            </mc:AlternateContent>
          </a:graphicData>
        </a:graphic>
      </p:graphicFrame>
      <p:pic>
        <p:nvPicPr>
          <p:cNvPr id="4" name="图形 3" descr="紧张的脸轮廓 纯色填充">
            <a:extLst>
              <a:ext uri="{FF2B5EF4-FFF2-40B4-BE49-F238E27FC236}">
                <a16:creationId xmlns:a16="http://schemas.microsoft.com/office/drawing/2014/main" id="{B702B028-7FEB-3539-B69B-2FEA51EE7FC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507" y="721193"/>
            <a:ext cx="571360" cy="571360"/>
          </a:xfrm>
          <a:prstGeom prst="rect">
            <a:avLst/>
          </a:prstGeom>
        </p:spPr>
      </p:pic>
    </p:spTree>
    <p:extLst>
      <p:ext uri="{BB962C8B-B14F-4D97-AF65-F5344CB8AC3E}">
        <p14:creationId xmlns:p14="http://schemas.microsoft.com/office/powerpoint/2010/main" val="268680620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241921" y="2888393"/>
            <a:ext cx="6213529" cy="1482650"/>
          </a:xfrm>
          <a:prstGeom prst="rect">
            <a:avLst/>
          </a:prstGeom>
        </p:spPr>
        <p:txBody>
          <a:bodyPr wrap="square">
            <a:spAutoFit/>
          </a:bodyPr>
          <a:lstStyle/>
          <a:p>
            <a:pPr marL="342900" indent="-342900" fontAlgn="auto">
              <a:lnSpc>
                <a:spcPct val="150000"/>
              </a:lnSpc>
              <a:spcAft>
                <a:spcPts val="0"/>
              </a:spcAft>
              <a:buFont typeface="Arial" panose="020B0604020202020204" pitchFamily="34" charset="0"/>
              <a:buChar char="•"/>
            </a:pPr>
            <a:r>
              <a:rPr lang="zh-CN" altLang="en-US" sz="3200" b="1" dirty="0">
                <a:solidFill>
                  <a:schemeClr val="tx1"/>
                </a:solidFill>
                <a:latin typeface="微软雅黑" panose="020B0503020204020204" pitchFamily="34" charset="-122"/>
                <a:ea typeface="微软雅黑" panose="020B0503020204020204" pitchFamily="34" charset="-122"/>
                <a:sym typeface="+mn-ea"/>
              </a:rPr>
              <a:t>常数变易法和摄动运动方程</a:t>
            </a:r>
          </a:p>
          <a:p>
            <a:pPr marL="342900" indent="-342900">
              <a:lnSpc>
                <a:spcPct val="150000"/>
              </a:lnSpc>
              <a:buFont typeface="Arial" panose="020B0604020202020204" pitchFamily="34" charset="0"/>
              <a:buChar char="•"/>
            </a:pPr>
            <a:r>
              <a:rPr lang="zh-CN" altLang="en-US" sz="3200" b="1" dirty="0">
                <a:solidFill>
                  <a:schemeClr val="tx1"/>
                </a:solidFill>
                <a:latin typeface="微软雅黑" panose="020B0503020204020204" pitchFamily="34" charset="-122"/>
                <a:ea typeface="微软雅黑" panose="020B0503020204020204" pitchFamily="34" charset="-122"/>
                <a:sym typeface="+mn-ea"/>
              </a:rPr>
              <a:t>小参数幂级数解和平均根数法</a:t>
            </a:r>
          </a:p>
        </p:txBody>
      </p:sp>
      <p:sp>
        <p:nvSpPr>
          <p:cNvPr id="5" name="灯片编号占位符 4"/>
          <p:cNvSpPr>
            <a:spLocks noGrp="1"/>
          </p:cNvSpPr>
          <p:nvPr>
            <p:ph type="sldNum" sz="quarter" idx="4"/>
          </p:nvPr>
        </p:nvSpPr>
        <p:spPr/>
        <p:txBody>
          <a:bodyPr/>
          <a:lstStyle/>
          <a:p>
            <a:fld id="{5F1D8F20-F945-584B-B149-8CCFBEFE168A}" type="slidenum">
              <a:rPr kumimoji="1" lang="zh-CN" altLang="en-US" smtClean="0"/>
              <a:t>2</a:t>
            </a:fld>
            <a:endParaRPr kumimoji="1" lang="zh-CN" altLang="en-US"/>
          </a:p>
        </p:txBody>
      </p:sp>
      <p:sp>
        <p:nvSpPr>
          <p:cNvPr id="26" name="标题 1"/>
          <p:cNvSpPr txBox="1"/>
          <p:nvPr/>
        </p:nvSpPr>
        <p:spPr>
          <a:xfrm>
            <a:off x="0" y="0"/>
            <a:ext cx="12187555" cy="711200"/>
          </a:xfrm>
          <a:prstGeom prst="rect">
            <a:avLst/>
          </a:prstGeom>
          <a:noFill/>
        </p:spPr>
        <p:txBody>
          <a:bodyPr vert="horz" lIns="91440" tIns="45720" rIns="91440" bIns="45720" rtlCol="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32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j-cs"/>
              </a:rPr>
              <a:t>受摄二体问题</a:t>
            </a:r>
          </a:p>
        </p:txBody>
      </p:sp>
    </p:spTree>
    <p:extLst>
      <p:ext uri="{BB962C8B-B14F-4D97-AF65-F5344CB8AC3E}">
        <p14:creationId xmlns:p14="http://schemas.microsoft.com/office/powerpoint/2010/main" val="222280826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07987" y="1052513"/>
            <a:ext cx="11376025" cy="2416880"/>
          </a:xfrm>
          <a:prstGeom prst="rect">
            <a:avLst/>
          </a:prstGeom>
        </p:spPr>
        <p:txBody>
          <a:bodyPr wrap="square">
            <a:spAutoFit/>
          </a:bodyPr>
          <a:lstStyle/>
          <a:p>
            <a:pPr marL="342900" indent="-342900" fontAlgn="auto">
              <a:lnSpc>
                <a:spcPct val="150000"/>
              </a:lnSpc>
              <a:spcAft>
                <a:spcPts val="0"/>
              </a:spcAft>
              <a:buFont typeface="Arial" panose="020B0604020202020204" pitchFamily="34" charset="0"/>
              <a:buChar char="•"/>
            </a:pPr>
            <a:r>
              <a:rPr lang="zh-CN" altLang="en-US" sz="2800" b="1" dirty="0">
                <a:solidFill>
                  <a:schemeClr val="tx1"/>
                </a:solidFill>
                <a:latin typeface="微软雅黑" panose="020B0503020204020204" pitchFamily="34" charset="-122"/>
                <a:ea typeface="微软雅黑" panose="020B0503020204020204" pitchFamily="34" charset="-122"/>
                <a:sym typeface="+mn-ea"/>
              </a:rPr>
              <a:t>平均根数法构造例子</a:t>
            </a:r>
            <a:endParaRPr lang="en-US" altLang="zh-CN" sz="2800" b="1" dirty="0">
              <a:solidFill>
                <a:schemeClr val="tx1"/>
              </a:solidFill>
              <a:latin typeface="微软雅黑" panose="020B0503020204020204" pitchFamily="34" charset="-122"/>
              <a:ea typeface="微软雅黑" panose="020B0503020204020204" pitchFamily="34" charset="-122"/>
              <a:sym typeface="+mn-ea"/>
            </a:endParaRPr>
          </a:p>
          <a:p>
            <a:pPr marL="800100" lvl="1" indent="-342900">
              <a:lnSpc>
                <a:spcPct val="150000"/>
              </a:lnSpc>
              <a:buFont typeface="Arial" panose="020B0604020202020204" pitchFamily="34" charset="0"/>
              <a:buChar char="•"/>
            </a:pPr>
            <a:r>
              <a:rPr lang="zh-CN" altLang="en-US" sz="2400" b="1" dirty="0">
                <a:latin typeface="微软雅黑" panose="020B0503020204020204" pitchFamily="34" charset="-122"/>
                <a:ea typeface="微软雅黑" panose="020B0503020204020204" pitchFamily="34" charset="-122"/>
                <a:sym typeface="+mn-ea"/>
              </a:rPr>
              <a:t>求平均</a:t>
            </a:r>
            <a:endParaRPr lang="en-US" altLang="zh-CN" sz="2400" b="1" dirty="0">
              <a:latin typeface="微软雅黑" panose="020B0503020204020204" pitchFamily="34" charset="-122"/>
              <a:ea typeface="微软雅黑" panose="020B0503020204020204" pitchFamily="34" charset="-122"/>
              <a:sym typeface="+mn-ea"/>
            </a:endParaRPr>
          </a:p>
          <a:p>
            <a:pPr marL="800100" lvl="1" indent="-342900">
              <a:lnSpc>
                <a:spcPct val="150000"/>
              </a:lnSpc>
              <a:buFont typeface="Arial" panose="020B0604020202020204" pitchFamily="34" charset="0"/>
              <a:buChar char="•"/>
            </a:pPr>
            <a:r>
              <a:rPr lang="zh-CN" altLang="en-US" sz="2400" b="1" dirty="0">
                <a:solidFill>
                  <a:schemeClr val="tx1"/>
                </a:solidFill>
                <a:latin typeface="微软雅黑" panose="020B0503020204020204" pitchFamily="34" charset="-122"/>
                <a:ea typeface="微软雅黑" panose="020B0503020204020204" pitchFamily="34" charset="-122"/>
                <a:sym typeface="+mn-ea"/>
              </a:rPr>
              <a:t>分别代入</a:t>
            </a:r>
            <a:r>
              <a:rPr lang="en-US" altLang="zh-CN" sz="2400" b="1" dirty="0">
                <a:solidFill>
                  <a:schemeClr val="tx1"/>
                </a:solidFill>
                <a:latin typeface="微软雅黑" panose="020B0503020204020204" pitchFamily="34" charset="-122"/>
                <a:ea typeface="微软雅黑" panose="020B0503020204020204" pitchFamily="34" charset="-122"/>
                <a:sym typeface="+mn-ea"/>
              </a:rPr>
              <a:t>Lagrange</a:t>
            </a:r>
            <a:r>
              <a:rPr lang="zh-CN" altLang="en-US" sz="2400" b="1" dirty="0">
                <a:solidFill>
                  <a:schemeClr val="tx1"/>
                </a:solidFill>
                <a:latin typeface="微软雅黑" panose="020B0503020204020204" pitchFamily="34" charset="-122"/>
                <a:ea typeface="微软雅黑" panose="020B0503020204020204" pitchFamily="34" charset="-122"/>
                <a:sym typeface="+mn-ea"/>
              </a:rPr>
              <a:t>摄动方程</a:t>
            </a:r>
            <a:endParaRPr lang="en-US" altLang="zh-CN" sz="2400" b="1" dirty="0">
              <a:solidFill>
                <a:schemeClr val="tx1"/>
              </a:solidFill>
              <a:latin typeface="微软雅黑" panose="020B0503020204020204" pitchFamily="34" charset="-122"/>
              <a:ea typeface="微软雅黑" panose="020B0503020204020204" pitchFamily="34" charset="-122"/>
              <a:sym typeface="+mn-ea"/>
            </a:endParaRPr>
          </a:p>
          <a:p>
            <a:pPr marL="800100" lvl="1" indent="-342900">
              <a:lnSpc>
                <a:spcPct val="150000"/>
              </a:lnSpc>
              <a:buFont typeface="Arial" panose="020B0604020202020204" pitchFamily="34" charset="0"/>
              <a:buChar char="•"/>
            </a:pPr>
            <a:endParaRPr lang="en-US" altLang="zh-CN" sz="2800" b="1" dirty="0">
              <a:solidFill>
                <a:schemeClr val="tx1"/>
              </a:solidFill>
              <a:latin typeface="微软雅黑" panose="020B0503020204020204" pitchFamily="34" charset="-122"/>
              <a:ea typeface="微软雅黑" panose="020B0503020204020204" pitchFamily="34" charset="-122"/>
              <a:sym typeface="+mn-ea"/>
            </a:endParaRPr>
          </a:p>
        </p:txBody>
      </p:sp>
      <p:sp>
        <p:nvSpPr>
          <p:cNvPr id="5" name="灯片编号占位符 4"/>
          <p:cNvSpPr>
            <a:spLocks noGrp="1"/>
          </p:cNvSpPr>
          <p:nvPr>
            <p:ph type="sldNum" sz="quarter" idx="4"/>
          </p:nvPr>
        </p:nvSpPr>
        <p:spPr/>
        <p:txBody>
          <a:bodyPr/>
          <a:lstStyle/>
          <a:p>
            <a:fld id="{5F1D8F20-F945-584B-B149-8CCFBEFE168A}" type="slidenum">
              <a:rPr kumimoji="1" lang="zh-CN" altLang="en-US" smtClean="0"/>
              <a:t>20</a:t>
            </a:fld>
            <a:endParaRPr kumimoji="1" lang="zh-CN" altLang="en-US"/>
          </a:p>
        </p:txBody>
      </p:sp>
      <p:sp>
        <p:nvSpPr>
          <p:cNvPr id="26" name="标题 1"/>
          <p:cNvSpPr txBox="1"/>
          <p:nvPr/>
        </p:nvSpPr>
        <p:spPr>
          <a:xfrm>
            <a:off x="0" y="0"/>
            <a:ext cx="12187555" cy="711200"/>
          </a:xfrm>
          <a:prstGeom prst="rect">
            <a:avLst/>
          </a:prstGeom>
          <a:noFill/>
        </p:spPr>
        <p:txBody>
          <a:bodyPr vert="horz" lIns="91440" tIns="45720" rIns="91440" bIns="45720" rtlCol="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32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j-cs"/>
              </a:rPr>
              <a:t>小参数幂级数解和平均根数法</a:t>
            </a:r>
          </a:p>
        </p:txBody>
      </p:sp>
      <p:graphicFrame>
        <p:nvGraphicFramePr>
          <p:cNvPr id="2" name="对象 1">
            <a:extLst>
              <a:ext uri="{FF2B5EF4-FFF2-40B4-BE49-F238E27FC236}">
                <a16:creationId xmlns:a16="http://schemas.microsoft.com/office/drawing/2014/main" id="{41651445-E9EB-A363-7391-B877AC7A2E91}"/>
              </a:ext>
            </a:extLst>
          </p:cNvPr>
          <p:cNvGraphicFramePr>
            <a:graphicFrameLocks noChangeAspect="1"/>
          </p:cNvGraphicFramePr>
          <p:nvPr>
            <p:extLst>
              <p:ext uri="{D42A27DB-BD31-4B8C-83A1-F6EECF244321}">
                <p14:modId xmlns:p14="http://schemas.microsoft.com/office/powerpoint/2010/main" val="843968549"/>
              </p:ext>
            </p:extLst>
          </p:nvPr>
        </p:nvGraphicFramePr>
        <p:xfrm>
          <a:off x="4377079" y="1275733"/>
          <a:ext cx="1187450" cy="381000"/>
        </p:xfrm>
        <a:graphic>
          <a:graphicData uri="http://schemas.openxmlformats.org/presentationml/2006/ole">
            <mc:AlternateContent xmlns:mc="http://schemas.openxmlformats.org/markup-compatibility/2006">
              <mc:Choice xmlns:v="urn:schemas-microsoft-com:vml" Requires="v">
                <p:oleObj name="AxMath" r:id="rId2" imgW="593640" imgH="189720" progId="Equation.AxMath">
                  <p:embed/>
                </p:oleObj>
              </mc:Choice>
              <mc:Fallback>
                <p:oleObj name="AxMath" r:id="rId2" imgW="593640" imgH="189720" progId="Equation.AxMath">
                  <p:embed/>
                  <p:pic>
                    <p:nvPicPr>
                      <p:cNvPr id="0" name=""/>
                      <p:cNvPicPr/>
                      <p:nvPr/>
                    </p:nvPicPr>
                    <p:blipFill>
                      <a:blip r:embed="rId3"/>
                      <a:stretch>
                        <a:fillRect/>
                      </a:stretch>
                    </p:blipFill>
                    <p:spPr>
                      <a:xfrm>
                        <a:off x="4377079" y="1275733"/>
                        <a:ext cx="1187450" cy="381000"/>
                      </a:xfrm>
                      <a:prstGeom prst="rect">
                        <a:avLst/>
                      </a:prstGeom>
                      <a:ln w="19050">
                        <a:solidFill>
                          <a:srgbClr val="0000FF"/>
                        </a:solidFill>
                      </a:ln>
                    </p:spPr>
                  </p:pic>
                </p:oleObj>
              </mc:Fallback>
            </mc:AlternateContent>
          </a:graphicData>
        </a:graphic>
      </p:graphicFrame>
      <p:graphicFrame>
        <p:nvGraphicFramePr>
          <p:cNvPr id="7" name="对象 6">
            <a:extLst>
              <a:ext uri="{FF2B5EF4-FFF2-40B4-BE49-F238E27FC236}">
                <a16:creationId xmlns:a16="http://schemas.microsoft.com/office/drawing/2014/main" id="{B5E9FE00-FBE6-522E-0763-9E5B9EBCACCB}"/>
              </a:ext>
            </a:extLst>
          </p:cNvPr>
          <p:cNvGraphicFramePr>
            <a:graphicFrameLocks noChangeAspect="1"/>
          </p:cNvGraphicFramePr>
          <p:nvPr>
            <p:extLst>
              <p:ext uri="{D42A27DB-BD31-4B8C-83A1-F6EECF244321}">
                <p14:modId xmlns:p14="http://schemas.microsoft.com/office/powerpoint/2010/main" val="4013772297"/>
              </p:ext>
            </p:extLst>
          </p:nvPr>
        </p:nvGraphicFramePr>
        <p:xfrm>
          <a:off x="2444750" y="1879600"/>
          <a:ext cx="3089275" cy="381000"/>
        </p:xfrm>
        <a:graphic>
          <a:graphicData uri="http://schemas.openxmlformats.org/presentationml/2006/ole">
            <mc:AlternateContent xmlns:mc="http://schemas.openxmlformats.org/markup-compatibility/2006">
              <mc:Choice xmlns:v="urn:schemas-microsoft-com:vml" Requires="v">
                <p:oleObj name="AxMath" r:id="rId4" imgW="1545120" imgH="191160" progId="Equation.AxMath">
                  <p:embed/>
                </p:oleObj>
              </mc:Choice>
              <mc:Fallback>
                <p:oleObj name="AxMath" r:id="rId4" imgW="1545120" imgH="191160" progId="Equation.AxMath">
                  <p:embed/>
                  <p:pic>
                    <p:nvPicPr>
                      <p:cNvPr id="4" name="对象 3">
                        <a:extLst>
                          <a:ext uri="{FF2B5EF4-FFF2-40B4-BE49-F238E27FC236}">
                            <a16:creationId xmlns:a16="http://schemas.microsoft.com/office/drawing/2014/main" id="{4961036E-CB07-DCAD-91C6-F580B207AAC4}"/>
                          </a:ext>
                        </a:extLst>
                      </p:cNvPr>
                      <p:cNvPicPr/>
                      <p:nvPr/>
                    </p:nvPicPr>
                    <p:blipFill>
                      <a:blip r:embed="rId5"/>
                      <a:stretch>
                        <a:fillRect/>
                      </a:stretch>
                    </p:blipFill>
                    <p:spPr>
                      <a:xfrm>
                        <a:off x="2444750" y="1879600"/>
                        <a:ext cx="3089275" cy="381000"/>
                      </a:xfrm>
                      <a:prstGeom prst="rect">
                        <a:avLst/>
                      </a:prstGeom>
                    </p:spPr>
                  </p:pic>
                </p:oleObj>
              </mc:Fallback>
            </mc:AlternateContent>
          </a:graphicData>
        </a:graphic>
      </p:graphicFrame>
      <p:pic>
        <p:nvPicPr>
          <p:cNvPr id="8" name="图片 7" descr="手机屏幕截图&#10;&#10;描述已自动生成">
            <a:extLst>
              <a:ext uri="{FF2B5EF4-FFF2-40B4-BE49-F238E27FC236}">
                <a16:creationId xmlns:a16="http://schemas.microsoft.com/office/drawing/2014/main" id="{6D29A129-ABDA-F0C3-552B-F78DD2A2BCB2}"/>
              </a:ext>
            </a:extLst>
          </p:cNvPr>
          <p:cNvPicPr>
            <a:picLocks noChangeAspect="1"/>
          </p:cNvPicPr>
          <p:nvPr/>
        </p:nvPicPr>
        <p:blipFill>
          <a:blip r:embed="rId6"/>
          <a:stretch>
            <a:fillRect/>
          </a:stretch>
        </p:blipFill>
        <p:spPr>
          <a:xfrm>
            <a:off x="8532901" y="1314066"/>
            <a:ext cx="3506300" cy="3007058"/>
          </a:xfrm>
          <a:prstGeom prst="rect">
            <a:avLst/>
          </a:prstGeom>
        </p:spPr>
      </p:pic>
      <p:graphicFrame>
        <p:nvGraphicFramePr>
          <p:cNvPr id="9" name="对象 8">
            <a:extLst>
              <a:ext uri="{FF2B5EF4-FFF2-40B4-BE49-F238E27FC236}">
                <a16:creationId xmlns:a16="http://schemas.microsoft.com/office/drawing/2014/main" id="{79F5ECA7-8B62-82B9-004B-AB764AEEDD05}"/>
              </a:ext>
            </a:extLst>
          </p:cNvPr>
          <p:cNvGraphicFramePr>
            <a:graphicFrameLocks noChangeAspect="1"/>
          </p:cNvGraphicFramePr>
          <p:nvPr>
            <p:extLst>
              <p:ext uri="{D42A27DB-BD31-4B8C-83A1-F6EECF244321}">
                <p14:modId xmlns:p14="http://schemas.microsoft.com/office/powerpoint/2010/main" val="3199672896"/>
              </p:ext>
            </p:extLst>
          </p:nvPr>
        </p:nvGraphicFramePr>
        <p:xfrm>
          <a:off x="603250" y="2973388"/>
          <a:ext cx="2600325" cy="2974975"/>
        </p:xfrm>
        <a:graphic>
          <a:graphicData uri="http://schemas.openxmlformats.org/presentationml/2006/ole">
            <mc:AlternateContent xmlns:mc="http://schemas.openxmlformats.org/markup-compatibility/2006">
              <mc:Choice xmlns:v="urn:schemas-microsoft-com:vml" Requires="v">
                <p:oleObj name="AxMath" r:id="rId7" imgW="1300680" imgH="1487520" progId="Equation.AxMath">
                  <p:embed/>
                </p:oleObj>
              </mc:Choice>
              <mc:Fallback>
                <p:oleObj name="AxMath" r:id="rId7" imgW="1300680" imgH="1487520" progId="Equation.AxMath">
                  <p:embed/>
                  <p:pic>
                    <p:nvPicPr>
                      <p:cNvPr id="0" name=""/>
                      <p:cNvPicPr/>
                      <p:nvPr/>
                    </p:nvPicPr>
                    <p:blipFill>
                      <a:blip r:embed="rId8"/>
                      <a:stretch>
                        <a:fillRect/>
                      </a:stretch>
                    </p:blipFill>
                    <p:spPr>
                      <a:xfrm>
                        <a:off x="603250" y="2973388"/>
                        <a:ext cx="2600325" cy="2974975"/>
                      </a:xfrm>
                      <a:prstGeom prst="rect">
                        <a:avLst/>
                      </a:prstGeom>
                    </p:spPr>
                  </p:pic>
                </p:oleObj>
              </mc:Fallback>
            </mc:AlternateContent>
          </a:graphicData>
        </a:graphic>
      </p:graphicFrame>
      <p:graphicFrame>
        <p:nvGraphicFramePr>
          <p:cNvPr id="12" name="对象 11">
            <a:extLst>
              <a:ext uri="{FF2B5EF4-FFF2-40B4-BE49-F238E27FC236}">
                <a16:creationId xmlns:a16="http://schemas.microsoft.com/office/drawing/2014/main" id="{60172A9A-AF8F-C25A-7DA7-27239C9914ED}"/>
              </a:ext>
            </a:extLst>
          </p:cNvPr>
          <p:cNvGraphicFramePr>
            <a:graphicFrameLocks noChangeAspect="1"/>
          </p:cNvGraphicFramePr>
          <p:nvPr>
            <p:extLst>
              <p:ext uri="{D42A27DB-BD31-4B8C-83A1-F6EECF244321}">
                <p14:modId xmlns:p14="http://schemas.microsoft.com/office/powerpoint/2010/main" val="2353989107"/>
              </p:ext>
            </p:extLst>
          </p:nvPr>
        </p:nvGraphicFramePr>
        <p:xfrm>
          <a:off x="3359150" y="2905125"/>
          <a:ext cx="5626100" cy="3606800"/>
        </p:xfrm>
        <a:graphic>
          <a:graphicData uri="http://schemas.openxmlformats.org/presentationml/2006/ole">
            <mc:AlternateContent xmlns:mc="http://schemas.openxmlformats.org/markup-compatibility/2006">
              <mc:Choice xmlns:v="urn:schemas-microsoft-com:vml" Requires="v">
                <p:oleObj name="AxMath" r:id="rId9" imgW="2812680" imgH="1803960" progId="Equation.AxMath">
                  <p:embed/>
                </p:oleObj>
              </mc:Choice>
              <mc:Fallback>
                <p:oleObj name="AxMath" r:id="rId9" imgW="2812680" imgH="1803960" progId="Equation.AxMath">
                  <p:embed/>
                  <p:pic>
                    <p:nvPicPr>
                      <p:cNvPr id="9" name="对象 8">
                        <a:extLst>
                          <a:ext uri="{FF2B5EF4-FFF2-40B4-BE49-F238E27FC236}">
                            <a16:creationId xmlns:a16="http://schemas.microsoft.com/office/drawing/2014/main" id="{79F5ECA7-8B62-82B9-004B-AB764AEEDD05}"/>
                          </a:ext>
                        </a:extLst>
                      </p:cNvPr>
                      <p:cNvPicPr/>
                      <p:nvPr/>
                    </p:nvPicPr>
                    <p:blipFill>
                      <a:blip r:embed="rId10"/>
                      <a:stretch>
                        <a:fillRect/>
                      </a:stretch>
                    </p:blipFill>
                    <p:spPr>
                      <a:xfrm>
                        <a:off x="3359150" y="2905125"/>
                        <a:ext cx="5626100" cy="3606800"/>
                      </a:xfrm>
                      <a:prstGeom prst="rect">
                        <a:avLst/>
                      </a:prstGeom>
                    </p:spPr>
                  </p:pic>
                </p:oleObj>
              </mc:Fallback>
            </mc:AlternateContent>
          </a:graphicData>
        </a:graphic>
      </p:graphicFrame>
      <p:graphicFrame>
        <p:nvGraphicFramePr>
          <p:cNvPr id="13" name="对象 12">
            <a:extLst>
              <a:ext uri="{FF2B5EF4-FFF2-40B4-BE49-F238E27FC236}">
                <a16:creationId xmlns:a16="http://schemas.microsoft.com/office/drawing/2014/main" id="{E256B9A3-FDD8-8D77-3E82-EE1855733F0A}"/>
              </a:ext>
            </a:extLst>
          </p:cNvPr>
          <p:cNvGraphicFramePr>
            <a:graphicFrameLocks noChangeAspect="1"/>
          </p:cNvGraphicFramePr>
          <p:nvPr>
            <p:extLst>
              <p:ext uri="{D42A27DB-BD31-4B8C-83A1-F6EECF244321}">
                <p14:modId xmlns:p14="http://schemas.microsoft.com/office/powerpoint/2010/main" val="3651172530"/>
              </p:ext>
            </p:extLst>
          </p:nvPr>
        </p:nvGraphicFramePr>
        <p:xfrm>
          <a:off x="8562763" y="4708525"/>
          <a:ext cx="3373650" cy="518317"/>
        </p:xfrm>
        <a:graphic>
          <a:graphicData uri="http://schemas.openxmlformats.org/presentationml/2006/ole">
            <mc:AlternateContent xmlns:mc="http://schemas.openxmlformats.org/markup-compatibility/2006">
              <mc:Choice xmlns:v="urn:schemas-microsoft-com:vml" Requires="v">
                <p:oleObj name="AxMath" r:id="rId11" imgW="2342520" imgH="358560" progId="Equation.AxMath">
                  <p:embed/>
                </p:oleObj>
              </mc:Choice>
              <mc:Fallback>
                <p:oleObj name="AxMath" r:id="rId11" imgW="2342520" imgH="358560" progId="Equation.AxMath">
                  <p:embed/>
                  <p:pic>
                    <p:nvPicPr>
                      <p:cNvPr id="11" name="对象 10">
                        <a:extLst>
                          <a:ext uri="{FF2B5EF4-FFF2-40B4-BE49-F238E27FC236}">
                            <a16:creationId xmlns:a16="http://schemas.microsoft.com/office/drawing/2014/main" id="{F6BBB966-DF77-700F-ED5B-25BFBACDAA3D}"/>
                          </a:ext>
                        </a:extLst>
                      </p:cNvPr>
                      <p:cNvPicPr/>
                      <p:nvPr/>
                    </p:nvPicPr>
                    <p:blipFill>
                      <a:blip r:embed="rId12"/>
                      <a:stretch>
                        <a:fillRect/>
                      </a:stretch>
                    </p:blipFill>
                    <p:spPr>
                      <a:xfrm>
                        <a:off x="8562763" y="4708525"/>
                        <a:ext cx="3373650" cy="518317"/>
                      </a:xfrm>
                      <a:prstGeom prst="rect">
                        <a:avLst/>
                      </a:prstGeom>
                    </p:spPr>
                  </p:pic>
                </p:oleObj>
              </mc:Fallback>
            </mc:AlternateContent>
          </a:graphicData>
        </a:graphic>
      </p:graphicFrame>
      <p:pic>
        <p:nvPicPr>
          <p:cNvPr id="4" name="图形 3" descr="困惑的脸轮廓 纯色填充">
            <a:extLst>
              <a:ext uri="{FF2B5EF4-FFF2-40B4-BE49-F238E27FC236}">
                <a16:creationId xmlns:a16="http://schemas.microsoft.com/office/drawing/2014/main" id="{D3F26EC0-BD15-8387-2D3D-D3465644FE5F}"/>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3974" y="711621"/>
            <a:ext cx="571360" cy="571360"/>
          </a:xfrm>
          <a:prstGeom prst="rect">
            <a:avLst/>
          </a:prstGeom>
        </p:spPr>
      </p:pic>
    </p:spTree>
    <p:extLst>
      <p:ext uri="{BB962C8B-B14F-4D97-AF65-F5344CB8AC3E}">
        <p14:creationId xmlns:p14="http://schemas.microsoft.com/office/powerpoint/2010/main" val="195207830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par>
                                <p:cTn id="19" presetID="10" presetClass="entr" presetSubtype="0" fill="hold" nodeType="with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500"/>
                                        <p:tgtEl>
                                          <p:spTgt spid="12"/>
                                        </p:tgtEl>
                                      </p:cBhvr>
                                    </p:animEffect>
                                  </p:childTnLst>
                                </p:cTn>
                              </p:par>
                              <p:par>
                                <p:cTn id="22" presetID="10" presetClass="entr" presetSubtype="0" fill="hold" nodeType="with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fade">
                                      <p:cBhvr>
                                        <p:cTn id="24" dur="500"/>
                                        <p:tgtEl>
                                          <p:spTgt spid="13"/>
                                        </p:tgtEl>
                                      </p:cBhvr>
                                    </p:animEffect>
                                  </p:childTnLst>
                                </p:cTn>
                              </p:par>
                              <p:par>
                                <p:cTn id="25" presetID="10" presetClass="entr" presetSubtype="0" fill="hold" nodeType="with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07987" y="1052513"/>
            <a:ext cx="11376025" cy="5659370"/>
          </a:xfrm>
          <a:prstGeom prst="rect">
            <a:avLst/>
          </a:prstGeom>
        </p:spPr>
        <p:txBody>
          <a:bodyPr wrap="square">
            <a:spAutoFit/>
          </a:bodyPr>
          <a:lstStyle/>
          <a:p>
            <a:pPr marL="342900" indent="-342900" fontAlgn="auto">
              <a:lnSpc>
                <a:spcPct val="150000"/>
              </a:lnSpc>
              <a:spcAft>
                <a:spcPts val="0"/>
              </a:spcAft>
              <a:buFont typeface="Arial" panose="020B0604020202020204" pitchFamily="34" charset="0"/>
              <a:buChar char="•"/>
            </a:pPr>
            <a:r>
              <a:rPr lang="zh-CN" altLang="en-US" sz="2800" b="1" dirty="0">
                <a:solidFill>
                  <a:schemeClr val="tx1"/>
                </a:solidFill>
                <a:latin typeface="微软雅黑" panose="020B0503020204020204" pitchFamily="34" charset="-122"/>
                <a:ea typeface="微软雅黑" panose="020B0503020204020204" pitchFamily="34" charset="-122"/>
                <a:sym typeface="+mn-ea"/>
              </a:rPr>
              <a:t>平均根数法构造例子</a:t>
            </a:r>
            <a:endParaRPr lang="en-US" altLang="zh-CN" sz="2800" b="1" dirty="0">
              <a:solidFill>
                <a:schemeClr val="tx1"/>
              </a:solidFill>
              <a:latin typeface="微软雅黑" panose="020B0503020204020204" pitchFamily="34" charset="-122"/>
              <a:ea typeface="微软雅黑" panose="020B0503020204020204" pitchFamily="34" charset="-122"/>
              <a:sym typeface="+mn-ea"/>
            </a:endParaRPr>
          </a:p>
          <a:p>
            <a:pPr marL="800100" lvl="1" indent="-342900">
              <a:lnSpc>
                <a:spcPct val="150000"/>
              </a:lnSpc>
              <a:buFont typeface="Arial" panose="020B0604020202020204" pitchFamily="34" charset="0"/>
              <a:buChar char="•"/>
            </a:pPr>
            <a:endParaRPr lang="en-US" altLang="zh-CN" sz="2400" b="1" dirty="0">
              <a:solidFill>
                <a:schemeClr val="tx1"/>
              </a:solidFill>
              <a:latin typeface="微软雅黑" panose="020B0503020204020204" pitchFamily="34" charset="-122"/>
              <a:ea typeface="微软雅黑" panose="020B0503020204020204" pitchFamily="34" charset="-122"/>
              <a:sym typeface="+mn-ea"/>
            </a:endParaRPr>
          </a:p>
          <a:p>
            <a:pPr marL="800100" lvl="1" indent="-342900">
              <a:lnSpc>
                <a:spcPct val="150000"/>
              </a:lnSpc>
              <a:buFont typeface="Arial" panose="020B0604020202020204" pitchFamily="34" charset="0"/>
              <a:buChar char="•"/>
            </a:pPr>
            <a:r>
              <a:rPr lang="zh-CN" altLang="en-US" sz="2400" b="1" dirty="0">
                <a:solidFill>
                  <a:schemeClr val="tx1"/>
                </a:solidFill>
                <a:latin typeface="微软雅黑" panose="020B0503020204020204" pitchFamily="34" charset="-122"/>
                <a:ea typeface="微软雅黑" panose="020B0503020204020204" pitchFamily="34" charset="-122"/>
                <a:sym typeface="+mn-ea"/>
              </a:rPr>
              <a:t>长期项积分</a:t>
            </a:r>
            <a:endParaRPr lang="en-US" altLang="zh-CN" sz="2400" b="1" dirty="0">
              <a:solidFill>
                <a:schemeClr val="tx1"/>
              </a:solidFill>
              <a:latin typeface="微软雅黑" panose="020B0503020204020204" pitchFamily="34" charset="-122"/>
              <a:ea typeface="微软雅黑" panose="020B0503020204020204" pitchFamily="34" charset="-122"/>
              <a:sym typeface="+mn-ea"/>
            </a:endParaRPr>
          </a:p>
          <a:p>
            <a:pPr marL="800100" lvl="1" indent="-342900">
              <a:lnSpc>
                <a:spcPct val="150000"/>
              </a:lnSpc>
              <a:buFont typeface="Arial" panose="020B0604020202020204" pitchFamily="34" charset="0"/>
              <a:buChar char="•"/>
            </a:pPr>
            <a:endParaRPr lang="en-US" altLang="zh-CN" sz="2400" b="1" dirty="0">
              <a:latin typeface="微软雅黑" panose="020B0503020204020204" pitchFamily="34" charset="-122"/>
              <a:ea typeface="微软雅黑" panose="020B0503020204020204" pitchFamily="34" charset="-122"/>
              <a:sym typeface="+mn-ea"/>
            </a:endParaRPr>
          </a:p>
          <a:p>
            <a:pPr marL="800100" lvl="1" indent="-342900">
              <a:lnSpc>
                <a:spcPct val="150000"/>
              </a:lnSpc>
              <a:buFont typeface="Arial" panose="020B0604020202020204" pitchFamily="34" charset="0"/>
              <a:buChar char="•"/>
            </a:pPr>
            <a:endParaRPr lang="en-US" altLang="zh-CN" sz="2400" b="1" dirty="0">
              <a:solidFill>
                <a:schemeClr val="tx1"/>
              </a:solidFill>
              <a:latin typeface="微软雅黑" panose="020B0503020204020204" pitchFamily="34" charset="-122"/>
              <a:ea typeface="微软雅黑" panose="020B0503020204020204" pitchFamily="34" charset="-122"/>
              <a:sym typeface="+mn-ea"/>
            </a:endParaRPr>
          </a:p>
          <a:p>
            <a:pPr marL="800100" lvl="1" indent="-342900">
              <a:lnSpc>
                <a:spcPct val="150000"/>
              </a:lnSpc>
              <a:buFont typeface="Arial" panose="020B0604020202020204" pitchFamily="34" charset="0"/>
              <a:buChar char="•"/>
            </a:pPr>
            <a:endParaRPr lang="en-US" altLang="zh-CN" sz="2400" b="1" dirty="0">
              <a:latin typeface="微软雅黑" panose="020B0503020204020204" pitchFamily="34" charset="-122"/>
              <a:ea typeface="微软雅黑" panose="020B0503020204020204" pitchFamily="34" charset="-122"/>
              <a:sym typeface="+mn-ea"/>
            </a:endParaRPr>
          </a:p>
          <a:p>
            <a:pPr marL="800100" lvl="1" indent="-342900">
              <a:lnSpc>
                <a:spcPct val="150000"/>
              </a:lnSpc>
              <a:buFont typeface="Arial" panose="020B0604020202020204" pitchFamily="34" charset="0"/>
              <a:buChar char="•"/>
            </a:pPr>
            <a:endParaRPr lang="en-US" altLang="zh-CN" sz="2400" b="1" dirty="0">
              <a:solidFill>
                <a:schemeClr val="tx1"/>
              </a:solidFill>
              <a:latin typeface="微软雅黑" panose="020B0503020204020204" pitchFamily="34" charset="-122"/>
              <a:ea typeface="微软雅黑" panose="020B0503020204020204" pitchFamily="34" charset="-122"/>
              <a:sym typeface="+mn-ea"/>
            </a:endParaRPr>
          </a:p>
          <a:p>
            <a:pPr marL="800100" lvl="1" indent="-342900">
              <a:lnSpc>
                <a:spcPct val="150000"/>
              </a:lnSpc>
              <a:buFont typeface="Arial" panose="020B0604020202020204" pitchFamily="34" charset="0"/>
              <a:buChar char="•"/>
            </a:pPr>
            <a:endParaRPr lang="en-US" altLang="zh-CN" sz="2400" b="1" dirty="0">
              <a:latin typeface="微软雅黑" panose="020B0503020204020204" pitchFamily="34" charset="-122"/>
              <a:ea typeface="微软雅黑" panose="020B0503020204020204" pitchFamily="34" charset="-122"/>
              <a:sym typeface="+mn-ea"/>
            </a:endParaRPr>
          </a:p>
          <a:p>
            <a:pPr marL="800100" lvl="1" indent="-342900">
              <a:lnSpc>
                <a:spcPct val="150000"/>
              </a:lnSpc>
              <a:buFont typeface="Arial" panose="020B0604020202020204" pitchFamily="34" charset="0"/>
              <a:buChar char="•"/>
            </a:pPr>
            <a:endParaRPr lang="en-US" altLang="zh-CN" sz="2400" b="1" dirty="0">
              <a:solidFill>
                <a:schemeClr val="tx1"/>
              </a:solidFill>
              <a:latin typeface="微软雅黑" panose="020B0503020204020204" pitchFamily="34" charset="-122"/>
              <a:ea typeface="微软雅黑" panose="020B0503020204020204" pitchFamily="34" charset="-122"/>
              <a:sym typeface="+mn-ea"/>
            </a:endParaRPr>
          </a:p>
          <a:p>
            <a:pPr marL="800100" lvl="1" indent="-342900">
              <a:lnSpc>
                <a:spcPct val="150000"/>
              </a:lnSpc>
              <a:buFont typeface="Arial" panose="020B0604020202020204" pitchFamily="34" charset="0"/>
              <a:buChar char="•"/>
            </a:pPr>
            <a:r>
              <a:rPr lang="zh-CN" altLang="en-US" sz="2400" b="1" dirty="0">
                <a:solidFill>
                  <a:schemeClr val="tx1"/>
                </a:solidFill>
                <a:latin typeface="微软雅黑" panose="020B0503020204020204" pitchFamily="34" charset="-122"/>
                <a:ea typeface="微软雅黑" panose="020B0503020204020204" pitchFamily="34" charset="-122"/>
                <a:sym typeface="+mn-ea"/>
              </a:rPr>
              <a:t>长周期项为</a:t>
            </a:r>
            <a:r>
              <a:rPr lang="en-US" altLang="zh-CN" sz="2400" b="1" dirty="0">
                <a:solidFill>
                  <a:schemeClr val="tx1"/>
                </a:solidFill>
                <a:latin typeface="微软雅黑" panose="020B0503020204020204" pitchFamily="34" charset="-122"/>
                <a:ea typeface="微软雅黑" panose="020B0503020204020204" pitchFamily="34" charset="-122"/>
                <a:sym typeface="+mn-ea"/>
              </a:rPr>
              <a:t>0</a:t>
            </a:r>
          </a:p>
        </p:txBody>
      </p:sp>
      <p:sp>
        <p:nvSpPr>
          <p:cNvPr id="5" name="灯片编号占位符 4"/>
          <p:cNvSpPr>
            <a:spLocks noGrp="1"/>
          </p:cNvSpPr>
          <p:nvPr>
            <p:ph type="sldNum" sz="quarter" idx="4"/>
          </p:nvPr>
        </p:nvSpPr>
        <p:spPr/>
        <p:txBody>
          <a:bodyPr/>
          <a:lstStyle/>
          <a:p>
            <a:fld id="{5F1D8F20-F945-584B-B149-8CCFBEFE168A}" type="slidenum">
              <a:rPr kumimoji="1" lang="zh-CN" altLang="en-US" smtClean="0"/>
              <a:t>21</a:t>
            </a:fld>
            <a:endParaRPr kumimoji="1" lang="zh-CN" altLang="en-US"/>
          </a:p>
        </p:txBody>
      </p:sp>
      <p:sp>
        <p:nvSpPr>
          <p:cNvPr id="26" name="标题 1"/>
          <p:cNvSpPr txBox="1"/>
          <p:nvPr/>
        </p:nvSpPr>
        <p:spPr>
          <a:xfrm>
            <a:off x="0" y="0"/>
            <a:ext cx="12187555" cy="711200"/>
          </a:xfrm>
          <a:prstGeom prst="rect">
            <a:avLst/>
          </a:prstGeom>
          <a:noFill/>
        </p:spPr>
        <p:txBody>
          <a:bodyPr vert="horz" lIns="91440" tIns="45720" rIns="91440" bIns="45720" rtlCol="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32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j-cs"/>
              </a:rPr>
              <a:t>小参数幂级数解和平均根数法</a:t>
            </a:r>
          </a:p>
        </p:txBody>
      </p:sp>
      <p:graphicFrame>
        <p:nvGraphicFramePr>
          <p:cNvPr id="9" name="对象 8">
            <a:extLst>
              <a:ext uri="{FF2B5EF4-FFF2-40B4-BE49-F238E27FC236}">
                <a16:creationId xmlns:a16="http://schemas.microsoft.com/office/drawing/2014/main" id="{79F5ECA7-8B62-82B9-004B-AB764AEEDD05}"/>
              </a:ext>
            </a:extLst>
          </p:cNvPr>
          <p:cNvGraphicFramePr>
            <a:graphicFrameLocks noChangeAspect="1"/>
          </p:cNvGraphicFramePr>
          <p:nvPr>
            <p:extLst>
              <p:ext uri="{D42A27DB-BD31-4B8C-83A1-F6EECF244321}">
                <p14:modId xmlns:p14="http://schemas.microsoft.com/office/powerpoint/2010/main" val="2478183669"/>
              </p:ext>
            </p:extLst>
          </p:nvPr>
        </p:nvGraphicFramePr>
        <p:xfrm>
          <a:off x="4245768" y="3027070"/>
          <a:ext cx="2165350" cy="2901950"/>
        </p:xfrm>
        <a:graphic>
          <a:graphicData uri="http://schemas.openxmlformats.org/presentationml/2006/ole">
            <mc:AlternateContent xmlns:mc="http://schemas.openxmlformats.org/markup-compatibility/2006">
              <mc:Choice xmlns:v="urn:schemas-microsoft-com:vml" Requires="v">
                <p:oleObj name="AxMath" r:id="rId2" imgW="1082160" imgH="1451160" progId="Equation.AxMath">
                  <p:embed/>
                </p:oleObj>
              </mc:Choice>
              <mc:Fallback>
                <p:oleObj name="AxMath" r:id="rId2" imgW="1082160" imgH="1451160" progId="Equation.AxMath">
                  <p:embed/>
                  <p:pic>
                    <p:nvPicPr>
                      <p:cNvPr id="9" name="对象 8">
                        <a:extLst>
                          <a:ext uri="{FF2B5EF4-FFF2-40B4-BE49-F238E27FC236}">
                            <a16:creationId xmlns:a16="http://schemas.microsoft.com/office/drawing/2014/main" id="{79F5ECA7-8B62-82B9-004B-AB764AEEDD05}"/>
                          </a:ext>
                        </a:extLst>
                      </p:cNvPr>
                      <p:cNvPicPr/>
                      <p:nvPr/>
                    </p:nvPicPr>
                    <p:blipFill>
                      <a:blip r:embed="rId3"/>
                      <a:stretch>
                        <a:fillRect/>
                      </a:stretch>
                    </p:blipFill>
                    <p:spPr>
                      <a:xfrm>
                        <a:off x="4245768" y="3027070"/>
                        <a:ext cx="2165350" cy="2901950"/>
                      </a:xfrm>
                      <a:prstGeom prst="rect">
                        <a:avLst/>
                      </a:prstGeom>
                    </p:spPr>
                  </p:pic>
                </p:oleObj>
              </mc:Fallback>
            </mc:AlternateContent>
          </a:graphicData>
        </a:graphic>
      </p:graphicFrame>
      <p:graphicFrame>
        <p:nvGraphicFramePr>
          <p:cNvPr id="4" name="表格 8">
            <a:extLst>
              <a:ext uri="{FF2B5EF4-FFF2-40B4-BE49-F238E27FC236}">
                <a16:creationId xmlns:a16="http://schemas.microsoft.com/office/drawing/2014/main" id="{13AFDC84-4CE8-F612-0E18-6B0E94235B28}"/>
              </a:ext>
            </a:extLst>
          </p:cNvPr>
          <p:cNvGraphicFramePr>
            <a:graphicFrameLocks noGrp="1"/>
          </p:cNvGraphicFramePr>
          <p:nvPr>
            <p:extLst>
              <p:ext uri="{D42A27DB-BD31-4B8C-83A1-F6EECF244321}">
                <p14:modId xmlns:p14="http://schemas.microsoft.com/office/powerpoint/2010/main" val="1733950444"/>
              </p:ext>
            </p:extLst>
          </p:nvPr>
        </p:nvGraphicFramePr>
        <p:xfrm>
          <a:off x="8525434" y="4371451"/>
          <a:ext cx="2987116" cy="1841464"/>
        </p:xfrm>
        <a:graphic>
          <a:graphicData uri="http://schemas.openxmlformats.org/drawingml/2006/table">
            <a:tbl>
              <a:tblPr firstRow="1" bandRow="1">
                <a:tableStyleId>{0505E3EF-67EA-436B-97B2-0124C06EBD24}</a:tableStyleId>
              </a:tblPr>
              <a:tblGrid>
                <a:gridCol w="746779">
                  <a:extLst>
                    <a:ext uri="{9D8B030D-6E8A-4147-A177-3AD203B41FA5}">
                      <a16:colId xmlns:a16="http://schemas.microsoft.com/office/drawing/2014/main" val="1644799145"/>
                    </a:ext>
                  </a:extLst>
                </a:gridCol>
                <a:gridCol w="614737">
                  <a:extLst>
                    <a:ext uri="{9D8B030D-6E8A-4147-A177-3AD203B41FA5}">
                      <a16:colId xmlns:a16="http://schemas.microsoft.com/office/drawing/2014/main" val="538207931"/>
                    </a:ext>
                  </a:extLst>
                </a:gridCol>
                <a:gridCol w="742950">
                  <a:extLst>
                    <a:ext uri="{9D8B030D-6E8A-4147-A177-3AD203B41FA5}">
                      <a16:colId xmlns:a16="http://schemas.microsoft.com/office/drawing/2014/main" val="3502547085"/>
                    </a:ext>
                  </a:extLst>
                </a:gridCol>
                <a:gridCol w="882650">
                  <a:extLst>
                    <a:ext uri="{9D8B030D-6E8A-4147-A177-3AD203B41FA5}">
                      <a16:colId xmlns:a16="http://schemas.microsoft.com/office/drawing/2014/main" val="753210999"/>
                    </a:ext>
                  </a:extLst>
                </a:gridCol>
              </a:tblGrid>
              <a:tr h="460366">
                <a:tc>
                  <a:txBody>
                    <a:bodyPr/>
                    <a:lstStyle/>
                    <a:p>
                      <a:pPr algn="ctr"/>
                      <a:endParaRPr lang="zh-CN" altLang="en-US" sz="1800" i="0" dirty="0">
                        <a:latin typeface="Times New Roman" panose="02020603050405020304" pitchFamily="18" charset="0"/>
                        <a:cs typeface="Times New Roman" panose="02020603050405020304" pitchFamily="18" charset="0"/>
                      </a:endParaRPr>
                    </a:p>
                  </a:txBody>
                  <a:tcPr marL="101246" marR="101246" marT="50623" marB="50623" anchor="ctr"/>
                </a:tc>
                <a:tc>
                  <a:txBody>
                    <a:bodyPr/>
                    <a:lstStyle/>
                    <a:p>
                      <a:pPr algn="ctr"/>
                      <a:r>
                        <a:rPr lang="en-US" altLang="zh-CN" sz="1800" i="0" dirty="0">
                          <a:latin typeface="Times New Roman" panose="02020603050405020304" pitchFamily="18" charset="0"/>
                          <a:cs typeface="Times New Roman" panose="02020603050405020304" pitchFamily="18" charset="0"/>
                        </a:rPr>
                        <a:t>C</a:t>
                      </a:r>
                      <a:endParaRPr lang="zh-CN" altLang="en-US" sz="1800" i="0" dirty="0">
                        <a:latin typeface="Times New Roman" panose="02020603050405020304" pitchFamily="18" charset="0"/>
                        <a:cs typeface="Times New Roman" panose="02020603050405020304" pitchFamily="18" charset="0"/>
                      </a:endParaRPr>
                    </a:p>
                  </a:txBody>
                  <a:tcPr marL="101246" marR="101246" marT="50623" marB="50623" anchor="ctr"/>
                </a:tc>
                <a:tc>
                  <a:txBody>
                    <a:bodyPr/>
                    <a:lstStyle/>
                    <a:p>
                      <a:pPr algn="ctr"/>
                      <a:r>
                        <a:rPr lang="en-US" altLang="zh-CN" sz="1800" i="0" dirty="0">
                          <a:latin typeface="Times New Roman" panose="02020603050405020304" pitchFamily="18" charset="0"/>
                          <a:cs typeface="Times New Roman" panose="02020603050405020304" pitchFamily="18" charset="0"/>
                        </a:rPr>
                        <a:t>L</a:t>
                      </a:r>
                      <a:endParaRPr lang="zh-CN" altLang="en-US" sz="1800" i="0" dirty="0">
                        <a:latin typeface="Times New Roman" panose="02020603050405020304" pitchFamily="18" charset="0"/>
                        <a:cs typeface="Times New Roman" panose="02020603050405020304" pitchFamily="18" charset="0"/>
                      </a:endParaRPr>
                    </a:p>
                  </a:txBody>
                  <a:tcPr marL="101246" marR="101246" marT="50623" marB="50623" anchor="ctr"/>
                </a:tc>
                <a:tc>
                  <a:txBody>
                    <a:bodyPr/>
                    <a:lstStyle/>
                    <a:p>
                      <a:pPr algn="ctr"/>
                      <a:r>
                        <a:rPr lang="en-US" altLang="zh-CN" sz="1800" i="0" dirty="0">
                          <a:latin typeface="Times New Roman" panose="02020603050405020304" pitchFamily="18" charset="0"/>
                          <a:cs typeface="Times New Roman" panose="02020603050405020304" pitchFamily="18" charset="0"/>
                        </a:rPr>
                        <a:t>S</a:t>
                      </a:r>
                      <a:endParaRPr lang="zh-CN" altLang="en-US" sz="1800" i="0" dirty="0">
                        <a:latin typeface="Times New Roman" panose="02020603050405020304" pitchFamily="18" charset="0"/>
                        <a:cs typeface="Times New Roman" panose="02020603050405020304" pitchFamily="18" charset="0"/>
                      </a:endParaRPr>
                    </a:p>
                  </a:txBody>
                  <a:tcPr marL="101246" marR="101246" marT="50623" marB="50623" anchor="ctr"/>
                </a:tc>
                <a:extLst>
                  <a:ext uri="{0D108BD9-81ED-4DB2-BD59-A6C34878D82A}">
                    <a16:rowId xmlns:a16="http://schemas.microsoft.com/office/drawing/2014/main" val="945476582"/>
                  </a:ext>
                </a:extLst>
              </a:tr>
              <a:tr h="460366">
                <a:tc>
                  <a:txBody>
                    <a:bodyPr/>
                    <a:lstStyle/>
                    <a:p>
                      <a:pPr algn="ctr"/>
                      <a:r>
                        <a:rPr lang="en-US" altLang="zh-CN" sz="1800" b="1" i="0" dirty="0">
                          <a:latin typeface="Times New Roman" panose="02020603050405020304" pitchFamily="18" charset="0"/>
                          <a:cs typeface="Times New Roman" panose="02020603050405020304" pitchFamily="18" charset="0"/>
                        </a:rPr>
                        <a:t>C</a:t>
                      </a:r>
                      <a:endParaRPr lang="zh-CN" altLang="en-US" sz="1800" b="1" i="0" dirty="0">
                        <a:latin typeface="Times New Roman" panose="02020603050405020304" pitchFamily="18" charset="0"/>
                        <a:cs typeface="Times New Roman" panose="02020603050405020304" pitchFamily="18" charset="0"/>
                      </a:endParaRPr>
                    </a:p>
                  </a:txBody>
                  <a:tcPr marL="101246" marR="101246" marT="50623" marB="50623" anchor="ctr"/>
                </a:tc>
                <a:tc>
                  <a:txBody>
                    <a:bodyPr/>
                    <a:lstStyle/>
                    <a:p>
                      <a:pPr algn="ctr"/>
                      <a:r>
                        <a:rPr lang="en-US" altLang="zh-CN" sz="1800" i="0" dirty="0">
                          <a:latin typeface="Times New Roman" panose="02020603050405020304" pitchFamily="18" charset="0"/>
                          <a:cs typeface="Times New Roman" panose="02020603050405020304" pitchFamily="18" charset="0"/>
                        </a:rPr>
                        <a:t>C</a:t>
                      </a:r>
                      <a:endParaRPr lang="zh-CN" altLang="en-US" sz="1800" i="0" dirty="0">
                        <a:latin typeface="Times New Roman" panose="02020603050405020304" pitchFamily="18" charset="0"/>
                        <a:cs typeface="Times New Roman" panose="02020603050405020304" pitchFamily="18" charset="0"/>
                      </a:endParaRPr>
                    </a:p>
                  </a:txBody>
                  <a:tcPr marL="101246" marR="101246" marT="50623" marB="50623" anchor="ctr"/>
                </a:tc>
                <a:tc>
                  <a:txBody>
                    <a:bodyPr/>
                    <a:lstStyle/>
                    <a:p>
                      <a:pPr algn="ctr"/>
                      <a:endParaRPr lang="zh-CN" altLang="en-US" sz="1800" i="0" dirty="0">
                        <a:latin typeface="Times New Roman" panose="02020603050405020304" pitchFamily="18" charset="0"/>
                        <a:cs typeface="Times New Roman" panose="02020603050405020304" pitchFamily="18" charset="0"/>
                      </a:endParaRPr>
                    </a:p>
                  </a:txBody>
                  <a:tcPr marL="101246" marR="101246" marT="50623" marB="50623" anchor="ctr"/>
                </a:tc>
                <a:tc>
                  <a:txBody>
                    <a:bodyPr/>
                    <a:lstStyle/>
                    <a:p>
                      <a:pPr algn="ctr"/>
                      <a:endParaRPr lang="zh-CN" altLang="en-US" sz="1800" i="0" dirty="0">
                        <a:latin typeface="Times New Roman" panose="02020603050405020304" pitchFamily="18" charset="0"/>
                        <a:cs typeface="Times New Roman" panose="02020603050405020304" pitchFamily="18" charset="0"/>
                      </a:endParaRPr>
                    </a:p>
                  </a:txBody>
                  <a:tcPr marL="101246" marR="101246" marT="50623" marB="50623" anchor="ctr"/>
                </a:tc>
                <a:extLst>
                  <a:ext uri="{0D108BD9-81ED-4DB2-BD59-A6C34878D82A}">
                    <a16:rowId xmlns:a16="http://schemas.microsoft.com/office/drawing/2014/main" val="2068401747"/>
                  </a:ext>
                </a:extLst>
              </a:tr>
              <a:tr h="460366">
                <a:tc>
                  <a:txBody>
                    <a:bodyPr/>
                    <a:lstStyle/>
                    <a:p>
                      <a:pPr algn="ctr"/>
                      <a:r>
                        <a:rPr lang="en-US" altLang="zh-CN" sz="1800" b="1" i="0" dirty="0">
                          <a:latin typeface="Times New Roman" panose="02020603050405020304" pitchFamily="18" charset="0"/>
                          <a:cs typeface="Times New Roman" panose="02020603050405020304" pitchFamily="18" charset="0"/>
                        </a:rPr>
                        <a:t>L</a:t>
                      </a:r>
                      <a:endParaRPr lang="zh-CN" altLang="en-US" sz="1800" b="1" i="0" dirty="0">
                        <a:latin typeface="Times New Roman" panose="02020603050405020304" pitchFamily="18" charset="0"/>
                        <a:cs typeface="Times New Roman" panose="02020603050405020304" pitchFamily="18" charset="0"/>
                      </a:endParaRPr>
                    </a:p>
                  </a:txBody>
                  <a:tcPr marL="101246" marR="101246" marT="50623" marB="50623" anchor="ctr"/>
                </a:tc>
                <a:tc>
                  <a:txBody>
                    <a:bodyPr/>
                    <a:lstStyle/>
                    <a:p>
                      <a:pPr algn="ctr"/>
                      <a:r>
                        <a:rPr lang="en-US" altLang="zh-CN" sz="1800" i="0" dirty="0">
                          <a:latin typeface="Times New Roman" panose="02020603050405020304" pitchFamily="18" charset="0"/>
                          <a:cs typeface="Times New Roman" panose="02020603050405020304" pitchFamily="18" charset="0"/>
                        </a:rPr>
                        <a:t>L</a:t>
                      </a:r>
                      <a:endParaRPr lang="zh-CN" altLang="en-US" sz="1800" i="0" dirty="0">
                        <a:latin typeface="Times New Roman" panose="02020603050405020304" pitchFamily="18" charset="0"/>
                        <a:cs typeface="Times New Roman" panose="02020603050405020304" pitchFamily="18" charset="0"/>
                      </a:endParaRPr>
                    </a:p>
                  </a:txBody>
                  <a:tcPr marL="101246" marR="101246" marT="50623" marB="50623" anchor="ctr"/>
                </a:tc>
                <a:tc>
                  <a:txBody>
                    <a:bodyPr/>
                    <a:lstStyle/>
                    <a:p>
                      <a:pPr algn="ctr"/>
                      <a:r>
                        <a:rPr lang="en-US" altLang="zh-CN" sz="1800" i="0" dirty="0">
                          <a:latin typeface="Times New Roman" panose="02020603050405020304" pitchFamily="18" charset="0"/>
                          <a:cs typeface="Times New Roman" panose="02020603050405020304" pitchFamily="18" charset="0"/>
                        </a:rPr>
                        <a:t>C, L</a:t>
                      </a:r>
                      <a:endParaRPr lang="zh-CN" altLang="en-US" sz="1800" i="0" dirty="0">
                        <a:latin typeface="Times New Roman" panose="02020603050405020304" pitchFamily="18" charset="0"/>
                        <a:cs typeface="Times New Roman" panose="02020603050405020304" pitchFamily="18" charset="0"/>
                      </a:endParaRPr>
                    </a:p>
                  </a:txBody>
                  <a:tcPr marL="101246" marR="101246" marT="50623" marB="50623" anchor="ctr"/>
                </a:tc>
                <a:tc>
                  <a:txBody>
                    <a:bodyPr/>
                    <a:lstStyle/>
                    <a:p>
                      <a:pPr algn="ctr"/>
                      <a:endParaRPr lang="zh-CN" altLang="en-US" sz="1800" i="0" dirty="0">
                        <a:latin typeface="Times New Roman" panose="02020603050405020304" pitchFamily="18" charset="0"/>
                        <a:cs typeface="Times New Roman" panose="02020603050405020304" pitchFamily="18" charset="0"/>
                      </a:endParaRPr>
                    </a:p>
                  </a:txBody>
                  <a:tcPr marL="101246" marR="101246" marT="50623" marB="50623" anchor="ctr"/>
                </a:tc>
                <a:extLst>
                  <a:ext uri="{0D108BD9-81ED-4DB2-BD59-A6C34878D82A}">
                    <a16:rowId xmlns:a16="http://schemas.microsoft.com/office/drawing/2014/main" val="1564255156"/>
                  </a:ext>
                </a:extLst>
              </a:tr>
              <a:tr h="460366">
                <a:tc>
                  <a:txBody>
                    <a:bodyPr/>
                    <a:lstStyle/>
                    <a:p>
                      <a:pPr algn="ctr"/>
                      <a:r>
                        <a:rPr lang="en-US" altLang="zh-CN" sz="1800" b="1" i="0" dirty="0">
                          <a:latin typeface="Times New Roman" panose="02020603050405020304" pitchFamily="18" charset="0"/>
                          <a:cs typeface="Times New Roman" panose="02020603050405020304" pitchFamily="18" charset="0"/>
                        </a:rPr>
                        <a:t>S</a:t>
                      </a:r>
                      <a:endParaRPr lang="zh-CN" altLang="en-US" sz="1800" b="1" i="0" dirty="0">
                        <a:latin typeface="Times New Roman" panose="02020603050405020304" pitchFamily="18" charset="0"/>
                        <a:cs typeface="Times New Roman" panose="02020603050405020304" pitchFamily="18" charset="0"/>
                      </a:endParaRPr>
                    </a:p>
                  </a:txBody>
                  <a:tcPr marL="101246" marR="101246" marT="50623" marB="50623" anchor="ctr"/>
                </a:tc>
                <a:tc>
                  <a:txBody>
                    <a:bodyPr/>
                    <a:lstStyle/>
                    <a:p>
                      <a:pPr algn="ctr"/>
                      <a:r>
                        <a:rPr lang="en-US" altLang="zh-CN" sz="1800" i="0" dirty="0">
                          <a:latin typeface="Times New Roman" panose="02020603050405020304" pitchFamily="18" charset="0"/>
                          <a:cs typeface="Times New Roman" panose="02020603050405020304" pitchFamily="18" charset="0"/>
                        </a:rPr>
                        <a:t>S</a:t>
                      </a:r>
                      <a:endParaRPr lang="zh-CN" altLang="en-US" sz="1800" i="0" dirty="0">
                        <a:latin typeface="Times New Roman" panose="02020603050405020304" pitchFamily="18" charset="0"/>
                        <a:cs typeface="Times New Roman" panose="02020603050405020304" pitchFamily="18" charset="0"/>
                      </a:endParaRPr>
                    </a:p>
                  </a:txBody>
                  <a:tcPr marL="101246" marR="101246" marT="50623" marB="50623" anchor="ctr"/>
                </a:tc>
                <a:tc>
                  <a:txBody>
                    <a:bodyPr/>
                    <a:lstStyle/>
                    <a:p>
                      <a:pPr algn="ctr"/>
                      <a:r>
                        <a:rPr lang="en-US" altLang="zh-CN" sz="1800" i="0" dirty="0">
                          <a:latin typeface="Times New Roman" panose="02020603050405020304" pitchFamily="18" charset="0"/>
                          <a:cs typeface="Times New Roman" panose="02020603050405020304" pitchFamily="18" charset="0"/>
                        </a:rPr>
                        <a:t>S</a:t>
                      </a:r>
                      <a:endParaRPr lang="zh-CN" altLang="en-US" sz="1800" i="0" dirty="0">
                        <a:latin typeface="Times New Roman" panose="02020603050405020304" pitchFamily="18" charset="0"/>
                        <a:cs typeface="Times New Roman" panose="02020603050405020304" pitchFamily="18" charset="0"/>
                      </a:endParaRPr>
                    </a:p>
                  </a:txBody>
                  <a:tcPr marL="101246" marR="101246" marT="50623" marB="50623" anchor="ctr"/>
                </a:tc>
                <a:tc>
                  <a:txBody>
                    <a:bodyPr/>
                    <a:lstStyle/>
                    <a:p>
                      <a:pPr algn="ctr"/>
                      <a:r>
                        <a:rPr lang="en-US" altLang="zh-CN" sz="1800" i="0" dirty="0">
                          <a:latin typeface="Times New Roman" panose="02020603050405020304" pitchFamily="18" charset="0"/>
                          <a:cs typeface="Times New Roman" panose="02020603050405020304" pitchFamily="18" charset="0"/>
                        </a:rPr>
                        <a:t>C, L, S</a:t>
                      </a:r>
                      <a:endParaRPr lang="zh-CN" altLang="en-US" sz="1800" i="0" dirty="0">
                        <a:latin typeface="Times New Roman" panose="02020603050405020304" pitchFamily="18" charset="0"/>
                        <a:cs typeface="Times New Roman" panose="02020603050405020304" pitchFamily="18" charset="0"/>
                      </a:endParaRPr>
                    </a:p>
                  </a:txBody>
                  <a:tcPr marL="101246" marR="101246" marT="50623" marB="50623" anchor="ctr"/>
                </a:tc>
                <a:extLst>
                  <a:ext uri="{0D108BD9-81ED-4DB2-BD59-A6C34878D82A}">
                    <a16:rowId xmlns:a16="http://schemas.microsoft.com/office/drawing/2014/main" val="2764333787"/>
                  </a:ext>
                </a:extLst>
              </a:tr>
            </a:tbl>
          </a:graphicData>
        </a:graphic>
      </p:graphicFrame>
      <p:graphicFrame>
        <p:nvGraphicFramePr>
          <p:cNvPr id="6" name="对象 5">
            <a:extLst>
              <a:ext uri="{FF2B5EF4-FFF2-40B4-BE49-F238E27FC236}">
                <a16:creationId xmlns:a16="http://schemas.microsoft.com/office/drawing/2014/main" id="{D25B4440-A585-B411-A453-2F379AAFCD9C}"/>
              </a:ext>
            </a:extLst>
          </p:cNvPr>
          <p:cNvGraphicFramePr>
            <a:graphicFrameLocks noChangeAspect="1"/>
          </p:cNvGraphicFramePr>
          <p:nvPr>
            <p:extLst>
              <p:ext uri="{D42A27DB-BD31-4B8C-83A1-F6EECF244321}">
                <p14:modId xmlns:p14="http://schemas.microsoft.com/office/powerpoint/2010/main" val="1311893361"/>
              </p:ext>
            </p:extLst>
          </p:nvPr>
        </p:nvGraphicFramePr>
        <p:xfrm>
          <a:off x="3385343" y="6263800"/>
          <a:ext cx="860425" cy="393700"/>
        </p:xfrm>
        <a:graphic>
          <a:graphicData uri="http://schemas.openxmlformats.org/presentationml/2006/ole">
            <mc:AlternateContent xmlns:mc="http://schemas.openxmlformats.org/markup-compatibility/2006">
              <mc:Choice xmlns:v="urn:schemas-microsoft-com:vml" Requires="v">
                <p:oleObj name="AxMath" r:id="rId4" imgW="429840" imgH="196920" progId="Equation.AxMath">
                  <p:embed/>
                </p:oleObj>
              </mc:Choice>
              <mc:Fallback>
                <p:oleObj name="AxMath" r:id="rId4" imgW="429840" imgH="196920" progId="Equation.AxMath">
                  <p:embed/>
                  <p:pic>
                    <p:nvPicPr>
                      <p:cNvPr id="9" name="对象 8">
                        <a:extLst>
                          <a:ext uri="{FF2B5EF4-FFF2-40B4-BE49-F238E27FC236}">
                            <a16:creationId xmlns:a16="http://schemas.microsoft.com/office/drawing/2014/main" id="{2CC236C3-5705-25B9-2B0C-5F3BD51CB5EB}"/>
                          </a:ext>
                        </a:extLst>
                      </p:cNvPr>
                      <p:cNvPicPr/>
                      <p:nvPr/>
                    </p:nvPicPr>
                    <p:blipFill>
                      <a:blip r:embed="rId5"/>
                      <a:stretch>
                        <a:fillRect/>
                      </a:stretch>
                    </p:blipFill>
                    <p:spPr>
                      <a:xfrm>
                        <a:off x="3385343" y="6263800"/>
                        <a:ext cx="860425" cy="393700"/>
                      </a:xfrm>
                      <a:prstGeom prst="rect">
                        <a:avLst/>
                      </a:prstGeom>
                    </p:spPr>
                  </p:pic>
                </p:oleObj>
              </mc:Fallback>
            </mc:AlternateContent>
          </a:graphicData>
        </a:graphic>
      </p:graphicFrame>
      <p:pic>
        <p:nvPicPr>
          <p:cNvPr id="10" name="图片 9">
            <a:extLst>
              <a:ext uri="{FF2B5EF4-FFF2-40B4-BE49-F238E27FC236}">
                <a16:creationId xmlns:a16="http://schemas.microsoft.com/office/drawing/2014/main" id="{1BE8E6AF-CC59-3FBB-0C44-D8F22F6AB4E8}"/>
              </a:ext>
            </a:extLst>
          </p:cNvPr>
          <p:cNvPicPr>
            <a:picLocks noChangeAspect="1"/>
          </p:cNvPicPr>
          <p:nvPr/>
        </p:nvPicPr>
        <p:blipFill rotWithShape="1">
          <a:blip r:embed="rId6"/>
          <a:srcRect l="28617" t="13787" r="27259" b="56501"/>
          <a:stretch/>
        </p:blipFill>
        <p:spPr>
          <a:xfrm>
            <a:off x="8460740" y="1016024"/>
            <a:ext cx="3212280" cy="1117627"/>
          </a:xfrm>
          <a:prstGeom prst="rect">
            <a:avLst/>
          </a:prstGeom>
        </p:spPr>
      </p:pic>
      <p:graphicFrame>
        <p:nvGraphicFramePr>
          <p:cNvPr id="20" name="对象 19">
            <a:extLst>
              <a:ext uri="{FF2B5EF4-FFF2-40B4-BE49-F238E27FC236}">
                <a16:creationId xmlns:a16="http://schemas.microsoft.com/office/drawing/2014/main" id="{962B49D5-F9B5-8E01-9292-02A07E866ACB}"/>
              </a:ext>
            </a:extLst>
          </p:cNvPr>
          <p:cNvGraphicFramePr>
            <a:graphicFrameLocks noChangeAspect="1"/>
          </p:cNvGraphicFramePr>
          <p:nvPr>
            <p:extLst>
              <p:ext uri="{D42A27DB-BD31-4B8C-83A1-F6EECF244321}">
                <p14:modId xmlns:p14="http://schemas.microsoft.com/office/powerpoint/2010/main" val="2461017848"/>
              </p:ext>
            </p:extLst>
          </p:nvPr>
        </p:nvGraphicFramePr>
        <p:xfrm>
          <a:off x="2444127" y="1879953"/>
          <a:ext cx="3089275" cy="381000"/>
        </p:xfrm>
        <a:graphic>
          <a:graphicData uri="http://schemas.openxmlformats.org/presentationml/2006/ole">
            <mc:AlternateContent xmlns:mc="http://schemas.openxmlformats.org/markup-compatibility/2006">
              <mc:Choice xmlns:v="urn:schemas-microsoft-com:vml" Requires="v">
                <p:oleObj name="AxMath" r:id="rId7" imgW="1545120" imgH="191160" progId="Equation.AxMath">
                  <p:embed/>
                </p:oleObj>
              </mc:Choice>
              <mc:Fallback>
                <p:oleObj name="AxMath" r:id="rId7" imgW="1545120" imgH="191160" progId="Equation.AxMath">
                  <p:embed/>
                  <p:pic>
                    <p:nvPicPr>
                      <p:cNvPr id="7" name="对象 6">
                        <a:extLst>
                          <a:ext uri="{FF2B5EF4-FFF2-40B4-BE49-F238E27FC236}">
                            <a16:creationId xmlns:a16="http://schemas.microsoft.com/office/drawing/2014/main" id="{B5E9FE00-FBE6-522E-0763-9E5B9EBCACCB}"/>
                          </a:ext>
                        </a:extLst>
                      </p:cNvPr>
                      <p:cNvPicPr/>
                      <p:nvPr/>
                    </p:nvPicPr>
                    <p:blipFill>
                      <a:blip r:embed="rId8"/>
                      <a:stretch>
                        <a:fillRect/>
                      </a:stretch>
                    </p:blipFill>
                    <p:spPr>
                      <a:xfrm>
                        <a:off x="2444127" y="1879953"/>
                        <a:ext cx="3089275" cy="381000"/>
                      </a:xfrm>
                      <a:prstGeom prst="rect">
                        <a:avLst/>
                      </a:prstGeom>
                    </p:spPr>
                  </p:pic>
                </p:oleObj>
              </mc:Fallback>
            </mc:AlternateContent>
          </a:graphicData>
        </a:graphic>
      </p:graphicFrame>
      <p:graphicFrame>
        <p:nvGraphicFramePr>
          <p:cNvPr id="21" name="对象 20">
            <a:extLst>
              <a:ext uri="{FF2B5EF4-FFF2-40B4-BE49-F238E27FC236}">
                <a16:creationId xmlns:a16="http://schemas.microsoft.com/office/drawing/2014/main" id="{580F731E-B437-5BF7-3D4D-067F08B47C0B}"/>
              </a:ext>
            </a:extLst>
          </p:cNvPr>
          <p:cNvGraphicFramePr>
            <a:graphicFrameLocks noChangeAspect="1"/>
          </p:cNvGraphicFramePr>
          <p:nvPr>
            <p:extLst>
              <p:ext uri="{D42A27DB-BD31-4B8C-83A1-F6EECF244321}">
                <p14:modId xmlns:p14="http://schemas.microsoft.com/office/powerpoint/2010/main" val="1767443502"/>
              </p:ext>
            </p:extLst>
          </p:nvPr>
        </p:nvGraphicFramePr>
        <p:xfrm>
          <a:off x="4377079" y="1275733"/>
          <a:ext cx="1187450" cy="381000"/>
        </p:xfrm>
        <a:graphic>
          <a:graphicData uri="http://schemas.openxmlformats.org/presentationml/2006/ole">
            <mc:AlternateContent xmlns:mc="http://schemas.openxmlformats.org/markup-compatibility/2006">
              <mc:Choice xmlns:v="urn:schemas-microsoft-com:vml" Requires="v">
                <p:oleObj name="AxMath" r:id="rId9" imgW="593640" imgH="189720" progId="Equation.AxMath">
                  <p:embed/>
                </p:oleObj>
              </mc:Choice>
              <mc:Fallback>
                <p:oleObj name="AxMath" r:id="rId9" imgW="593640" imgH="189720" progId="Equation.AxMath">
                  <p:embed/>
                  <p:pic>
                    <p:nvPicPr>
                      <p:cNvPr id="2" name="对象 1">
                        <a:extLst>
                          <a:ext uri="{FF2B5EF4-FFF2-40B4-BE49-F238E27FC236}">
                            <a16:creationId xmlns:a16="http://schemas.microsoft.com/office/drawing/2014/main" id="{41651445-E9EB-A363-7391-B877AC7A2E91}"/>
                          </a:ext>
                        </a:extLst>
                      </p:cNvPr>
                      <p:cNvPicPr/>
                      <p:nvPr/>
                    </p:nvPicPr>
                    <p:blipFill>
                      <a:blip r:embed="rId10"/>
                      <a:stretch>
                        <a:fillRect/>
                      </a:stretch>
                    </p:blipFill>
                    <p:spPr>
                      <a:xfrm>
                        <a:off x="4377079" y="1275733"/>
                        <a:ext cx="1187450" cy="381000"/>
                      </a:xfrm>
                      <a:prstGeom prst="rect">
                        <a:avLst/>
                      </a:prstGeom>
                      <a:ln w="19050">
                        <a:solidFill>
                          <a:srgbClr val="0000FF"/>
                        </a:solidFill>
                      </a:ln>
                    </p:spPr>
                  </p:pic>
                </p:oleObj>
              </mc:Fallback>
            </mc:AlternateContent>
          </a:graphicData>
        </a:graphic>
      </p:graphicFrame>
      <p:graphicFrame>
        <p:nvGraphicFramePr>
          <p:cNvPr id="22" name="对象 21">
            <a:extLst>
              <a:ext uri="{FF2B5EF4-FFF2-40B4-BE49-F238E27FC236}">
                <a16:creationId xmlns:a16="http://schemas.microsoft.com/office/drawing/2014/main" id="{3CA033F9-CED5-4270-50FF-2FAF4253EC3D}"/>
              </a:ext>
            </a:extLst>
          </p:cNvPr>
          <p:cNvGraphicFramePr>
            <a:graphicFrameLocks noChangeAspect="1"/>
          </p:cNvGraphicFramePr>
          <p:nvPr>
            <p:extLst>
              <p:ext uri="{D42A27DB-BD31-4B8C-83A1-F6EECF244321}">
                <p14:modId xmlns:p14="http://schemas.microsoft.com/office/powerpoint/2010/main" val="4275855148"/>
              </p:ext>
            </p:extLst>
          </p:nvPr>
        </p:nvGraphicFramePr>
        <p:xfrm>
          <a:off x="603250" y="2973388"/>
          <a:ext cx="2600325" cy="2974975"/>
        </p:xfrm>
        <a:graphic>
          <a:graphicData uri="http://schemas.openxmlformats.org/presentationml/2006/ole">
            <mc:AlternateContent xmlns:mc="http://schemas.openxmlformats.org/markup-compatibility/2006">
              <mc:Choice xmlns:v="urn:schemas-microsoft-com:vml" Requires="v">
                <p:oleObj name="AxMath" r:id="rId11" imgW="1300680" imgH="1487520" progId="Equation.AxMath">
                  <p:embed/>
                </p:oleObj>
              </mc:Choice>
              <mc:Fallback>
                <p:oleObj name="AxMath" r:id="rId11" imgW="1300680" imgH="1487520" progId="Equation.AxMath">
                  <p:embed/>
                  <p:pic>
                    <p:nvPicPr>
                      <p:cNvPr id="9" name="对象 8">
                        <a:extLst>
                          <a:ext uri="{FF2B5EF4-FFF2-40B4-BE49-F238E27FC236}">
                            <a16:creationId xmlns:a16="http://schemas.microsoft.com/office/drawing/2014/main" id="{79F5ECA7-8B62-82B9-004B-AB764AEEDD05}"/>
                          </a:ext>
                        </a:extLst>
                      </p:cNvPr>
                      <p:cNvPicPr/>
                      <p:nvPr/>
                    </p:nvPicPr>
                    <p:blipFill>
                      <a:blip r:embed="rId12"/>
                      <a:stretch>
                        <a:fillRect/>
                      </a:stretch>
                    </p:blipFill>
                    <p:spPr>
                      <a:xfrm>
                        <a:off x="603250" y="2973388"/>
                        <a:ext cx="2600325" cy="2974975"/>
                      </a:xfrm>
                      <a:prstGeom prst="rect">
                        <a:avLst/>
                      </a:prstGeom>
                    </p:spPr>
                  </p:pic>
                </p:oleObj>
              </mc:Fallback>
            </mc:AlternateContent>
          </a:graphicData>
        </a:graphic>
      </p:graphicFrame>
      <p:sp>
        <p:nvSpPr>
          <p:cNvPr id="23" name="箭头: 右 22">
            <a:extLst>
              <a:ext uri="{FF2B5EF4-FFF2-40B4-BE49-F238E27FC236}">
                <a16:creationId xmlns:a16="http://schemas.microsoft.com/office/drawing/2014/main" id="{61D678E2-92E5-FC28-E8AA-67858D585AC0}"/>
              </a:ext>
            </a:extLst>
          </p:cNvPr>
          <p:cNvSpPr/>
          <p:nvPr/>
        </p:nvSpPr>
        <p:spPr>
          <a:xfrm>
            <a:off x="3385343" y="3876026"/>
            <a:ext cx="860425" cy="103651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4" name="图片 23">
            <a:extLst>
              <a:ext uri="{FF2B5EF4-FFF2-40B4-BE49-F238E27FC236}">
                <a16:creationId xmlns:a16="http://schemas.microsoft.com/office/drawing/2014/main" id="{2A234FAC-431D-ED84-0689-9D314A3B5941}"/>
              </a:ext>
            </a:extLst>
          </p:cNvPr>
          <p:cNvPicPr>
            <a:picLocks noChangeAspect="1"/>
          </p:cNvPicPr>
          <p:nvPr/>
        </p:nvPicPr>
        <p:blipFill rotWithShape="1">
          <a:blip r:embed="rId6"/>
          <a:srcRect l="2525" t="58964" b="24942"/>
          <a:stretch/>
        </p:blipFill>
        <p:spPr>
          <a:xfrm>
            <a:off x="6280785" y="3232519"/>
            <a:ext cx="5906770" cy="503916"/>
          </a:xfrm>
          <a:prstGeom prst="rect">
            <a:avLst/>
          </a:prstGeom>
        </p:spPr>
      </p:pic>
      <p:pic>
        <p:nvPicPr>
          <p:cNvPr id="2" name="图形 1" descr="困惑的脸轮廓 纯色填充">
            <a:extLst>
              <a:ext uri="{FF2B5EF4-FFF2-40B4-BE49-F238E27FC236}">
                <a16:creationId xmlns:a16="http://schemas.microsoft.com/office/drawing/2014/main" id="{8DC8E4FB-BCB1-FFC2-125D-F640AF1C7400}"/>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3974" y="711621"/>
            <a:ext cx="571360" cy="571360"/>
          </a:xfrm>
          <a:prstGeom prst="rect">
            <a:avLst/>
          </a:prstGeom>
        </p:spPr>
      </p:pic>
    </p:spTree>
    <p:extLst>
      <p:ext uri="{BB962C8B-B14F-4D97-AF65-F5344CB8AC3E}">
        <p14:creationId xmlns:p14="http://schemas.microsoft.com/office/powerpoint/2010/main" val="729375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9" end="9"/>
                                            </p:txEl>
                                          </p:spTgt>
                                        </p:tgtEl>
                                        <p:attrNameLst>
                                          <p:attrName>style.visibility</p:attrName>
                                        </p:attrNameLst>
                                      </p:cBhvr>
                                      <p:to>
                                        <p:strVal val="visible"/>
                                      </p:to>
                                    </p:set>
                                    <p:animEffect transition="in" filter="fade">
                                      <p:cBhvr>
                                        <p:cTn id="16"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07987" y="1052513"/>
            <a:ext cx="11376025" cy="1781385"/>
          </a:xfrm>
          <a:prstGeom prst="rect">
            <a:avLst/>
          </a:prstGeom>
        </p:spPr>
        <p:txBody>
          <a:bodyPr wrap="square">
            <a:spAutoFit/>
          </a:bodyPr>
          <a:lstStyle/>
          <a:p>
            <a:pPr marL="342900" indent="-342900" fontAlgn="auto">
              <a:lnSpc>
                <a:spcPct val="150000"/>
              </a:lnSpc>
              <a:spcAft>
                <a:spcPts val="0"/>
              </a:spcAft>
              <a:buFont typeface="Arial" panose="020B0604020202020204" pitchFamily="34" charset="0"/>
              <a:buChar char="•"/>
            </a:pPr>
            <a:r>
              <a:rPr lang="zh-CN" altLang="en-US" sz="2800" b="1" dirty="0">
                <a:solidFill>
                  <a:schemeClr val="tx1"/>
                </a:solidFill>
                <a:latin typeface="微软雅黑" panose="020B0503020204020204" pitchFamily="34" charset="-122"/>
                <a:ea typeface="微软雅黑" panose="020B0503020204020204" pitchFamily="34" charset="-122"/>
                <a:sym typeface="+mn-ea"/>
              </a:rPr>
              <a:t>平均根数法构造例子</a:t>
            </a:r>
            <a:endParaRPr lang="en-US" altLang="zh-CN" sz="2800" b="1" dirty="0">
              <a:solidFill>
                <a:schemeClr val="tx1"/>
              </a:solidFill>
              <a:latin typeface="微软雅黑" panose="020B0503020204020204" pitchFamily="34" charset="-122"/>
              <a:ea typeface="微软雅黑" panose="020B0503020204020204" pitchFamily="34" charset="-122"/>
              <a:sym typeface="+mn-ea"/>
            </a:endParaRPr>
          </a:p>
          <a:p>
            <a:pPr marL="800100" lvl="1" indent="-342900">
              <a:lnSpc>
                <a:spcPct val="150000"/>
              </a:lnSpc>
              <a:buFont typeface="Arial" panose="020B0604020202020204" pitchFamily="34" charset="0"/>
              <a:buChar char="•"/>
            </a:pPr>
            <a:endParaRPr lang="en-US" altLang="zh-CN" sz="2400" b="1" dirty="0">
              <a:solidFill>
                <a:schemeClr val="tx1"/>
              </a:solidFill>
              <a:latin typeface="微软雅黑" panose="020B0503020204020204" pitchFamily="34" charset="-122"/>
              <a:ea typeface="微软雅黑" panose="020B0503020204020204" pitchFamily="34" charset="-122"/>
              <a:sym typeface="+mn-ea"/>
            </a:endParaRPr>
          </a:p>
          <a:p>
            <a:pPr marL="800100" lvl="1" indent="-342900">
              <a:lnSpc>
                <a:spcPct val="150000"/>
              </a:lnSpc>
              <a:buFont typeface="Arial" panose="020B0604020202020204" pitchFamily="34" charset="0"/>
              <a:buChar char="•"/>
            </a:pPr>
            <a:r>
              <a:rPr lang="zh-CN" altLang="en-US" sz="2400" b="1" dirty="0">
                <a:solidFill>
                  <a:schemeClr val="tx1"/>
                </a:solidFill>
                <a:latin typeface="微软雅黑" panose="020B0503020204020204" pitchFamily="34" charset="-122"/>
                <a:ea typeface="微软雅黑" panose="020B0503020204020204" pitchFamily="34" charset="-122"/>
                <a:sym typeface="+mn-ea"/>
              </a:rPr>
              <a:t>短周期项积分</a:t>
            </a:r>
            <a:endParaRPr lang="en-US" altLang="zh-CN" sz="2400" b="1" dirty="0">
              <a:solidFill>
                <a:schemeClr val="tx1"/>
              </a:solidFill>
              <a:latin typeface="微软雅黑" panose="020B0503020204020204" pitchFamily="34" charset="-122"/>
              <a:ea typeface="微软雅黑" panose="020B0503020204020204" pitchFamily="34" charset="-122"/>
              <a:sym typeface="+mn-ea"/>
            </a:endParaRPr>
          </a:p>
        </p:txBody>
      </p:sp>
      <p:sp>
        <p:nvSpPr>
          <p:cNvPr id="5" name="灯片编号占位符 4"/>
          <p:cNvSpPr>
            <a:spLocks noGrp="1"/>
          </p:cNvSpPr>
          <p:nvPr>
            <p:ph type="sldNum" sz="quarter" idx="4"/>
          </p:nvPr>
        </p:nvSpPr>
        <p:spPr/>
        <p:txBody>
          <a:bodyPr/>
          <a:lstStyle/>
          <a:p>
            <a:fld id="{5F1D8F20-F945-584B-B149-8CCFBEFE168A}" type="slidenum">
              <a:rPr kumimoji="1" lang="zh-CN" altLang="en-US" smtClean="0"/>
              <a:t>22</a:t>
            </a:fld>
            <a:endParaRPr kumimoji="1" lang="zh-CN" altLang="en-US"/>
          </a:p>
        </p:txBody>
      </p:sp>
      <p:sp>
        <p:nvSpPr>
          <p:cNvPr id="26" name="标题 1"/>
          <p:cNvSpPr txBox="1"/>
          <p:nvPr/>
        </p:nvSpPr>
        <p:spPr>
          <a:xfrm>
            <a:off x="0" y="0"/>
            <a:ext cx="12187555" cy="711200"/>
          </a:xfrm>
          <a:prstGeom prst="rect">
            <a:avLst/>
          </a:prstGeom>
          <a:noFill/>
        </p:spPr>
        <p:txBody>
          <a:bodyPr vert="horz" lIns="91440" tIns="45720" rIns="91440" bIns="45720" rtlCol="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32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j-cs"/>
              </a:rPr>
              <a:t>小参数幂级数解和平均根数法</a:t>
            </a:r>
          </a:p>
        </p:txBody>
      </p:sp>
      <p:graphicFrame>
        <p:nvGraphicFramePr>
          <p:cNvPr id="11" name="对象 10">
            <a:extLst>
              <a:ext uri="{FF2B5EF4-FFF2-40B4-BE49-F238E27FC236}">
                <a16:creationId xmlns:a16="http://schemas.microsoft.com/office/drawing/2014/main" id="{F6BBB966-DF77-700F-ED5B-25BFBACDAA3D}"/>
              </a:ext>
            </a:extLst>
          </p:cNvPr>
          <p:cNvGraphicFramePr>
            <a:graphicFrameLocks noChangeAspect="1"/>
          </p:cNvGraphicFramePr>
          <p:nvPr>
            <p:extLst>
              <p:ext uri="{D42A27DB-BD31-4B8C-83A1-F6EECF244321}">
                <p14:modId xmlns:p14="http://schemas.microsoft.com/office/powerpoint/2010/main" val="3987133330"/>
              </p:ext>
            </p:extLst>
          </p:nvPr>
        </p:nvGraphicFramePr>
        <p:xfrm>
          <a:off x="8151813" y="4843463"/>
          <a:ext cx="3638550" cy="668337"/>
        </p:xfrm>
        <a:graphic>
          <a:graphicData uri="http://schemas.openxmlformats.org/presentationml/2006/ole">
            <mc:AlternateContent xmlns:mc="http://schemas.openxmlformats.org/markup-compatibility/2006">
              <mc:Choice xmlns:v="urn:schemas-microsoft-com:vml" Requires="v">
                <p:oleObj name="AxMath" r:id="rId2" imgW="2089800" imgH="382320" progId="Equation.AxMath">
                  <p:embed/>
                </p:oleObj>
              </mc:Choice>
              <mc:Fallback>
                <p:oleObj name="AxMath" r:id="rId2" imgW="2089800" imgH="382320" progId="Equation.AxMath">
                  <p:embed/>
                  <p:pic>
                    <p:nvPicPr>
                      <p:cNvPr id="11" name="对象 10">
                        <a:extLst>
                          <a:ext uri="{FF2B5EF4-FFF2-40B4-BE49-F238E27FC236}">
                            <a16:creationId xmlns:a16="http://schemas.microsoft.com/office/drawing/2014/main" id="{F6BBB966-DF77-700F-ED5B-25BFBACDAA3D}"/>
                          </a:ext>
                        </a:extLst>
                      </p:cNvPr>
                      <p:cNvPicPr/>
                      <p:nvPr/>
                    </p:nvPicPr>
                    <p:blipFill>
                      <a:blip r:embed="rId3"/>
                      <a:stretch>
                        <a:fillRect/>
                      </a:stretch>
                    </p:blipFill>
                    <p:spPr>
                      <a:xfrm>
                        <a:off x="8151813" y="4843463"/>
                        <a:ext cx="3638550" cy="668337"/>
                      </a:xfrm>
                      <a:prstGeom prst="rect">
                        <a:avLst/>
                      </a:prstGeom>
                    </p:spPr>
                  </p:pic>
                </p:oleObj>
              </mc:Fallback>
            </mc:AlternateContent>
          </a:graphicData>
        </a:graphic>
      </p:graphicFrame>
      <p:pic>
        <p:nvPicPr>
          <p:cNvPr id="10" name="图片 9">
            <a:extLst>
              <a:ext uri="{FF2B5EF4-FFF2-40B4-BE49-F238E27FC236}">
                <a16:creationId xmlns:a16="http://schemas.microsoft.com/office/drawing/2014/main" id="{1BE8E6AF-CC59-3FBB-0C44-D8F22F6AB4E8}"/>
              </a:ext>
            </a:extLst>
          </p:cNvPr>
          <p:cNvPicPr>
            <a:picLocks noChangeAspect="1"/>
          </p:cNvPicPr>
          <p:nvPr/>
        </p:nvPicPr>
        <p:blipFill rotWithShape="1">
          <a:blip r:embed="rId4"/>
          <a:srcRect l="28617" t="13787" r="27259" b="56501"/>
          <a:stretch/>
        </p:blipFill>
        <p:spPr>
          <a:xfrm>
            <a:off x="8460740" y="1016024"/>
            <a:ext cx="3212280" cy="1117627"/>
          </a:xfrm>
          <a:prstGeom prst="rect">
            <a:avLst/>
          </a:prstGeom>
        </p:spPr>
      </p:pic>
      <p:graphicFrame>
        <p:nvGraphicFramePr>
          <p:cNvPr id="14" name="对象 13">
            <a:extLst>
              <a:ext uri="{FF2B5EF4-FFF2-40B4-BE49-F238E27FC236}">
                <a16:creationId xmlns:a16="http://schemas.microsoft.com/office/drawing/2014/main" id="{FF27E3CA-8332-2E1E-86E3-8310CC08425F}"/>
              </a:ext>
            </a:extLst>
          </p:cNvPr>
          <p:cNvGraphicFramePr>
            <a:graphicFrameLocks noChangeAspect="1"/>
          </p:cNvGraphicFramePr>
          <p:nvPr>
            <p:extLst>
              <p:ext uri="{D42A27DB-BD31-4B8C-83A1-F6EECF244321}">
                <p14:modId xmlns:p14="http://schemas.microsoft.com/office/powerpoint/2010/main" val="3080803901"/>
              </p:ext>
            </p:extLst>
          </p:nvPr>
        </p:nvGraphicFramePr>
        <p:xfrm>
          <a:off x="1017112" y="3124696"/>
          <a:ext cx="6216650" cy="2520950"/>
        </p:xfrm>
        <a:graphic>
          <a:graphicData uri="http://schemas.openxmlformats.org/presentationml/2006/ole">
            <mc:AlternateContent xmlns:mc="http://schemas.openxmlformats.org/markup-compatibility/2006">
              <mc:Choice xmlns:v="urn:schemas-microsoft-com:vml" Requires="v">
                <p:oleObj name="AxMath" r:id="rId5" imgW="3108600" imgH="1260000" progId="Equation.AxMath">
                  <p:embed/>
                </p:oleObj>
              </mc:Choice>
              <mc:Fallback>
                <p:oleObj name="AxMath" r:id="rId5" imgW="3108600" imgH="1260000" progId="Equation.AxMath">
                  <p:embed/>
                  <p:pic>
                    <p:nvPicPr>
                      <p:cNvPr id="14" name="对象 13">
                        <a:extLst>
                          <a:ext uri="{FF2B5EF4-FFF2-40B4-BE49-F238E27FC236}">
                            <a16:creationId xmlns:a16="http://schemas.microsoft.com/office/drawing/2014/main" id="{FF27E3CA-8332-2E1E-86E3-8310CC08425F}"/>
                          </a:ext>
                        </a:extLst>
                      </p:cNvPr>
                      <p:cNvPicPr/>
                      <p:nvPr/>
                    </p:nvPicPr>
                    <p:blipFill>
                      <a:blip r:embed="rId6"/>
                      <a:stretch>
                        <a:fillRect/>
                      </a:stretch>
                    </p:blipFill>
                    <p:spPr>
                      <a:xfrm>
                        <a:off x="1017112" y="3124696"/>
                        <a:ext cx="6216650" cy="2520950"/>
                      </a:xfrm>
                      <a:prstGeom prst="rect">
                        <a:avLst/>
                      </a:prstGeom>
                    </p:spPr>
                  </p:pic>
                </p:oleObj>
              </mc:Fallback>
            </mc:AlternateContent>
          </a:graphicData>
        </a:graphic>
      </p:graphicFrame>
      <p:graphicFrame>
        <p:nvGraphicFramePr>
          <p:cNvPr id="18" name="对象 17">
            <a:extLst>
              <a:ext uri="{FF2B5EF4-FFF2-40B4-BE49-F238E27FC236}">
                <a16:creationId xmlns:a16="http://schemas.microsoft.com/office/drawing/2014/main" id="{82B1D08B-FA59-89AC-E11D-783F107058BA}"/>
              </a:ext>
            </a:extLst>
          </p:cNvPr>
          <p:cNvGraphicFramePr>
            <a:graphicFrameLocks noChangeAspect="1"/>
          </p:cNvGraphicFramePr>
          <p:nvPr>
            <p:extLst>
              <p:ext uri="{D42A27DB-BD31-4B8C-83A1-F6EECF244321}">
                <p14:modId xmlns:p14="http://schemas.microsoft.com/office/powerpoint/2010/main" val="3333792435"/>
              </p:ext>
            </p:extLst>
          </p:nvPr>
        </p:nvGraphicFramePr>
        <p:xfrm>
          <a:off x="8617023" y="5735262"/>
          <a:ext cx="2095500" cy="695325"/>
        </p:xfrm>
        <a:graphic>
          <a:graphicData uri="http://schemas.openxmlformats.org/presentationml/2006/ole">
            <mc:AlternateContent xmlns:mc="http://schemas.openxmlformats.org/markup-compatibility/2006">
              <mc:Choice xmlns:v="urn:schemas-microsoft-com:vml" Requires="v">
                <p:oleObj name="AxMath" r:id="rId7" imgW="1048320" imgH="348120" progId="Equation.AxMath">
                  <p:embed/>
                </p:oleObj>
              </mc:Choice>
              <mc:Fallback>
                <p:oleObj name="AxMath" r:id="rId7" imgW="1048320" imgH="348120" progId="Equation.AxMath">
                  <p:embed/>
                  <p:pic>
                    <p:nvPicPr>
                      <p:cNvPr id="18" name="对象 17">
                        <a:extLst>
                          <a:ext uri="{FF2B5EF4-FFF2-40B4-BE49-F238E27FC236}">
                            <a16:creationId xmlns:a16="http://schemas.microsoft.com/office/drawing/2014/main" id="{82B1D08B-FA59-89AC-E11D-783F107058BA}"/>
                          </a:ext>
                        </a:extLst>
                      </p:cNvPr>
                      <p:cNvPicPr/>
                      <p:nvPr/>
                    </p:nvPicPr>
                    <p:blipFill>
                      <a:blip r:embed="rId8"/>
                      <a:stretch>
                        <a:fillRect/>
                      </a:stretch>
                    </p:blipFill>
                    <p:spPr>
                      <a:xfrm>
                        <a:off x="8617023" y="5735262"/>
                        <a:ext cx="2095500" cy="695325"/>
                      </a:xfrm>
                      <a:prstGeom prst="rect">
                        <a:avLst/>
                      </a:prstGeom>
                    </p:spPr>
                  </p:pic>
                </p:oleObj>
              </mc:Fallback>
            </mc:AlternateContent>
          </a:graphicData>
        </a:graphic>
      </p:graphicFrame>
      <p:graphicFrame>
        <p:nvGraphicFramePr>
          <p:cNvPr id="2" name="对象 1">
            <a:extLst>
              <a:ext uri="{FF2B5EF4-FFF2-40B4-BE49-F238E27FC236}">
                <a16:creationId xmlns:a16="http://schemas.microsoft.com/office/drawing/2014/main" id="{A3942FB4-C027-E91D-5AD3-081AC3ABF940}"/>
              </a:ext>
            </a:extLst>
          </p:cNvPr>
          <p:cNvGraphicFramePr>
            <a:graphicFrameLocks noChangeAspect="1"/>
          </p:cNvGraphicFramePr>
          <p:nvPr>
            <p:extLst>
              <p:ext uri="{D42A27DB-BD31-4B8C-83A1-F6EECF244321}">
                <p14:modId xmlns:p14="http://schemas.microsoft.com/office/powerpoint/2010/main" val="1560547972"/>
              </p:ext>
            </p:extLst>
          </p:nvPr>
        </p:nvGraphicFramePr>
        <p:xfrm>
          <a:off x="2444127" y="1879953"/>
          <a:ext cx="3089275" cy="381000"/>
        </p:xfrm>
        <a:graphic>
          <a:graphicData uri="http://schemas.openxmlformats.org/presentationml/2006/ole">
            <mc:AlternateContent xmlns:mc="http://schemas.openxmlformats.org/markup-compatibility/2006">
              <mc:Choice xmlns:v="urn:schemas-microsoft-com:vml" Requires="v">
                <p:oleObj name="AxMath" r:id="rId9" imgW="1545120" imgH="191160" progId="Equation.AxMath">
                  <p:embed/>
                </p:oleObj>
              </mc:Choice>
              <mc:Fallback>
                <p:oleObj name="AxMath" r:id="rId9" imgW="1545120" imgH="191160" progId="Equation.AxMath">
                  <p:embed/>
                  <p:pic>
                    <p:nvPicPr>
                      <p:cNvPr id="20" name="对象 19">
                        <a:extLst>
                          <a:ext uri="{FF2B5EF4-FFF2-40B4-BE49-F238E27FC236}">
                            <a16:creationId xmlns:a16="http://schemas.microsoft.com/office/drawing/2014/main" id="{962B49D5-F9B5-8E01-9292-02A07E866ACB}"/>
                          </a:ext>
                        </a:extLst>
                      </p:cNvPr>
                      <p:cNvPicPr/>
                      <p:nvPr/>
                    </p:nvPicPr>
                    <p:blipFill>
                      <a:blip r:embed="rId10"/>
                      <a:stretch>
                        <a:fillRect/>
                      </a:stretch>
                    </p:blipFill>
                    <p:spPr>
                      <a:xfrm>
                        <a:off x="2444127" y="1879953"/>
                        <a:ext cx="3089275" cy="381000"/>
                      </a:xfrm>
                      <a:prstGeom prst="rect">
                        <a:avLst/>
                      </a:prstGeom>
                    </p:spPr>
                  </p:pic>
                </p:oleObj>
              </mc:Fallback>
            </mc:AlternateContent>
          </a:graphicData>
        </a:graphic>
      </p:graphicFrame>
      <p:graphicFrame>
        <p:nvGraphicFramePr>
          <p:cNvPr id="7" name="对象 6">
            <a:extLst>
              <a:ext uri="{FF2B5EF4-FFF2-40B4-BE49-F238E27FC236}">
                <a16:creationId xmlns:a16="http://schemas.microsoft.com/office/drawing/2014/main" id="{E9EB7195-2A76-302E-F04B-6009D616F6FF}"/>
              </a:ext>
            </a:extLst>
          </p:cNvPr>
          <p:cNvGraphicFramePr>
            <a:graphicFrameLocks noChangeAspect="1"/>
          </p:cNvGraphicFramePr>
          <p:nvPr>
            <p:extLst>
              <p:ext uri="{D42A27DB-BD31-4B8C-83A1-F6EECF244321}">
                <p14:modId xmlns:p14="http://schemas.microsoft.com/office/powerpoint/2010/main" val="1456603563"/>
              </p:ext>
            </p:extLst>
          </p:nvPr>
        </p:nvGraphicFramePr>
        <p:xfrm>
          <a:off x="4377079" y="1275733"/>
          <a:ext cx="1187450" cy="381000"/>
        </p:xfrm>
        <a:graphic>
          <a:graphicData uri="http://schemas.openxmlformats.org/presentationml/2006/ole">
            <mc:AlternateContent xmlns:mc="http://schemas.openxmlformats.org/markup-compatibility/2006">
              <mc:Choice xmlns:v="urn:schemas-microsoft-com:vml" Requires="v">
                <p:oleObj name="AxMath" r:id="rId11" imgW="593640" imgH="189720" progId="Equation.AxMath">
                  <p:embed/>
                </p:oleObj>
              </mc:Choice>
              <mc:Fallback>
                <p:oleObj name="AxMath" r:id="rId11" imgW="593640" imgH="189720" progId="Equation.AxMath">
                  <p:embed/>
                  <p:pic>
                    <p:nvPicPr>
                      <p:cNvPr id="21" name="对象 20">
                        <a:extLst>
                          <a:ext uri="{FF2B5EF4-FFF2-40B4-BE49-F238E27FC236}">
                            <a16:creationId xmlns:a16="http://schemas.microsoft.com/office/drawing/2014/main" id="{580F731E-B437-5BF7-3D4D-067F08B47C0B}"/>
                          </a:ext>
                        </a:extLst>
                      </p:cNvPr>
                      <p:cNvPicPr/>
                      <p:nvPr/>
                    </p:nvPicPr>
                    <p:blipFill>
                      <a:blip r:embed="rId12"/>
                      <a:stretch>
                        <a:fillRect/>
                      </a:stretch>
                    </p:blipFill>
                    <p:spPr>
                      <a:xfrm>
                        <a:off x="4377079" y="1275733"/>
                        <a:ext cx="1187450" cy="381000"/>
                      </a:xfrm>
                      <a:prstGeom prst="rect">
                        <a:avLst/>
                      </a:prstGeom>
                      <a:ln w="19050">
                        <a:solidFill>
                          <a:srgbClr val="0000FF"/>
                        </a:solidFill>
                      </a:ln>
                    </p:spPr>
                  </p:pic>
                </p:oleObj>
              </mc:Fallback>
            </mc:AlternateContent>
          </a:graphicData>
        </a:graphic>
      </p:graphicFrame>
      <p:graphicFrame>
        <p:nvGraphicFramePr>
          <p:cNvPr id="8" name="对象 7">
            <a:extLst>
              <a:ext uri="{FF2B5EF4-FFF2-40B4-BE49-F238E27FC236}">
                <a16:creationId xmlns:a16="http://schemas.microsoft.com/office/drawing/2014/main" id="{D2EBDF8F-1A0C-0D9B-ED0B-84D807DA9C7A}"/>
              </a:ext>
            </a:extLst>
          </p:cNvPr>
          <p:cNvGraphicFramePr>
            <a:graphicFrameLocks noChangeAspect="1"/>
          </p:cNvGraphicFramePr>
          <p:nvPr>
            <p:extLst>
              <p:ext uri="{D42A27DB-BD31-4B8C-83A1-F6EECF244321}">
                <p14:modId xmlns:p14="http://schemas.microsoft.com/office/powerpoint/2010/main" val="3506504437"/>
              </p:ext>
            </p:extLst>
          </p:nvPr>
        </p:nvGraphicFramePr>
        <p:xfrm>
          <a:off x="8460740" y="2356323"/>
          <a:ext cx="3346450" cy="2145354"/>
        </p:xfrm>
        <a:graphic>
          <a:graphicData uri="http://schemas.openxmlformats.org/presentationml/2006/ole">
            <mc:AlternateContent xmlns:mc="http://schemas.openxmlformats.org/markup-compatibility/2006">
              <mc:Choice xmlns:v="urn:schemas-microsoft-com:vml" Requires="v">
                <p:oleObj name="AxMath" r:id="rId13" imgW="2812680" imgH="1803960" progId="Equation.AxMath">
                  <p:embed/>
                </p:oleObj>
              </mc:Choice>
              <mc:Fallback>
                <p:oleObj name="AxMath" r:id="rId13" imgW="2812680" imgH="1803960" progId="Equation.AxMath">
                  <p:embed/>
                  <p:pic>
                    <p:nvPicPr>
                      <p:cNvPr id="12" name="对象 11">
                        <a:extLst>
                          <a:ext uri="{FF2B5EF4-FFF2-40B4-BE49-F238E27FC236}">
                            <a16:creationId xmlns:a16="http://schemas.microsoft.com/office/drawing/2014/main" id="{60172A9A-AF8F-C25A-7DA7-27239C9914ED}"/>
                          </a:ext>
                        </a:extLst>
                      </p:cNvPr>
                      <p:cNvPicPr/>
                      <p:nvPr/>
                    </p:nvPicPr>
                    <p:blipFill>
                      <a:blip r:embed="rId14"/>
                      <a:stretch>
                        <a:fillRect/>
                      </a:stretch>
                    </p:blipFill>
                    <p:spPr>
                      <a:xfrm>
                        <a:off x="8460740" y="2356323"/>
                        <a:ext cx="3346450" cy="2145354"/>
                      </a:xfrm>
                      <a:prstGeom prst="rect">
                        <a:avLst/>
                      </a:prstGeom>
                    </p:spPr>
                  </p:pic>
                </p:oleObj>
              </mc:Fallback>
            </mc:AlternateContent>
          </a:graphicData>
        </a:graphic>
      </p:graphicFrame>
      <p:sp>
        <p:nvSpPr>
          <p:cNvPr id="12" name="矩形 11">
            <a:extLst>
              <a:ext uri="{FF2B5EF4-FFF2-40B4-BE49-F238E27FC236}">
                <a16:creationId xmlns:a16="http://schemas.microsoft.com/office/drawing/2014/main" id="{6C1ECFB7-299D-095A-E62D-DA5908C64CA4}"/>
              </a:ext>
            </a:extLst>
          </p:cNvPr>
          <p:cNvSpPr/>
          <p:nvPr/>
        </p:nvSpPr>
        <p:spPr>
          <a:xfrm>
            <a:off x="1667619" y="4890104"/>
            <a:ext cx="1553015" cy="369332"/>
          </a:xfrm>
          <a:prstGeom prst="rect">
            <a:avLst/>
          </a:prstGeom>
        </p:spPr>
        <p:txBody>
          <a:bodyPr wrap="square">
            <a:spAutoFit/>
          </a:bodyPr>
          <a:lstStyle/>
          <a:p>
            <a:pPr algn="ctr" fontAlgn="auto">
              <a:spcAft>
                <a:spcPts val="0"/>
              </a:spcAft>
            </a:pPr>
            <a:r>
              <a:rPr lang="zh-CN" altLang="en-US" b="1" dirty="0">
                <a:latin typeface="微软雅黑" panose="020B0503020204020204" pitchFamily="34" charset="-122"/>
                <a:ea typeface="微软雅黑" panose="020B0503020204020204" pitchFamily="34" charset="-122"/>
              </a:rPr>
              <a:t>见下页</a:t>
            </a:r>
            <a:endParaRPr lang="zh-CN" b="1" dirty="0">
              <a:latin typeface="微软雅黑" panose="020B0503020204020204" pitchFamily="34" charset="-122"/>
              <a:ea typeface="微软雅黑" panose="020B0503020204020204" pitchFamily="34" charset="-122"/>
            </a:endParaRPr>
          </a:p>
        </p:txBody>
      </p:sp>
      <p:sp>
        <p:nvSpPr>
          <p:cNvPr id="15" name="矩形 14">
            <a:extLst>
              <a:ext uri="{FF2B5EF4-FFF2-40B4-BE49-F238E27FC236}">
                <a16:creationId xmlns:a16="http://schemas.microsoft.com/office/drawing/2014/main" id="{35F938C3-485B-50B8-93BD-6F2827E6A029}"/>
              </a:ext>
            </a:extLst>
          </p:cNvPr>
          <p:cNvSpPr/>
          <p:nvPr/>
        </p:nvSpPr>
        <p:spPr>
          <a:xfrm>
            <a:off x="1731119" y="5248372"/>
            <a:ext cx="1553015" cy="369332"/>
          </a:xfrm>
          <a:prstGeom prst="rect">
            <a:avLst/>
          </a:prstGeom>
        </p:spPr>
        <p:txBody>
          <a:bodyPr wrap="square">
            <a:spAutoFit/>
          </a:bodyPr>
          <a:lstStyle/>
          <a:p>
            <a:pPr algn="ctr" fontAlgn="auto">
              <a:spcAft>
                <a:spcPts val="0"/>
              </a:spcAft>
            </a:pPr>
            <a:r>
              <a:rPr lang="zh-CN" altLang="en-US" b="1" dirty="0">
                <a:latin typeface="微软雅黑" panose="020B0503020204020204" pitchFamily="34" charset="-122"/>
                <a:ea typeface="微软雅黑" panose="020B0503020204020204" pitchFamily="34" charset="-122"/>
              </a:rPr>
              <a:t>见下页</a:t>
            </a:r>
            <a:endParaRPr lang="zh-CN" b="1" dirty="0">
              <a:latin typeface="微软雅黑" panose="020B0503020204020204" pitchFamily="34" charset="-122"/>
              <a:ea typeface="微软雅黑" panose="020B0503020204020204" pitchFamily="34" charset="-122"/>
            </a:endParaRPr>
          </a:p>
        </p:txBody>
      </p:sp>
      <p:pic>
        <p:nvPicPr>
          <p:cNvPr id="4" name="图形 3" descr="困惑的脸轮廓 纯色填充">
            <a:extLst>
              <a:ext uri="{FF2B5EF4-FFF2-40B4-BE49-F238E27FC236}">
                <a16:creationId xmlns:a16="http://schemas.microsoft.com/office/drawing/2014/main" id="{24D9BCF4-E6FC-CE73-ABC1-6EE5C3262586}"/>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3974" y="711621"/>
            <a:ext cx="571360" cy="571360"/>
          </a:xfrm>
          <a:prstGeom prst="rect">
            <a:avLst/>
          </a:prstGeom>
        </p:spPr>
      </p:pic>
    </p:spTree>
    <p:extLst>
      <p:ext uri="{BB962C8B-B14F-4D97-AF65-F5344CB8AC3E}">
        <p14:creationId xmlns:p14="http://schemas.microsoft.com/office/powerpoint/2010/main" val="27285094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07987" y="1052513"/>
            <a:ext cx="11376025" cy="1135054"/>
          </a:xfrm>
          <a:prstGeom prst="rect">
            <a:avLst/>
          </a:prstGeom>
        </p:spPr>
        <p:txBody>
          <a:bodyPr wrap="square">
            <a:spAutoFit/>
          </a:bodyPr>
          <a:lstStyle/>
          <a:p>
            <a:pPr marL="800100" lvl="1" indent="-342900">
              <a:lnSpc>
                <a:spcPct val="150000"/>
              </a:lnSpc>
              <a:buFont typeface="Arial" panose="020B0604020202020204" pitchFamily="34" charset="0"/>
              <a:buChar char="•"/>
            </a:pPr>
            <a:endParaRPr lang="en-US" altLang="zh-CN" sz="2400" b="1" dirty="0">
              <a:solidFill>
                <a:schemeClr val="tx1"/>
              </a:solidFill>
              <a:latin typeface="微软雅黑" panose="020B0503020204020204" pitchFamily="34" charset="-122"/>
              <a:ea typeface="微软雅黑" panose="020B0503020204020204" pitchFamily="34" charset="-122"/>
              <a:sym typeface="+mn-ea"/>
            </a:endParaRPr>
          </a:p>
          <a:p>
            <a:pPr marL="800100" lvl="1" indent="-342900">
              <a:lnSpc>
                <a:spcPct val="150000"/>
              </a:lnSpc>
              <a:buFont typeface="Arial" panose="020B0604020202020204" pitchFamily="34" charset="0"/>
              <a:buChar char="•"/>
            </a:pPr>
            <a:endParaRPr lang="en-US" altLang="zh-CN" sz="2400" b="1" dirty="0">
              <a:solidFill>
                <a:schemeClr val="tx1"/>
              </a:solidFill>
              <a:latin typeface="微软雅黑" panose="020B0503020204020204" pitchFamily="34" charset="-122"/>
              <a:ea typeface="微软雅黑" panose="020B0503020204020204" pitchFamily="34" charset="-122"/>
              <a:sym typeface="+mn-ea"/>
            </a:endParaRPr>
          </a:p>
        </p:txBody>
      </p:sp>
      <p:sp>
        <p:nvSpPr>
          <p:cNvPr id="5" name="灯片编号占位符 4"/>
          <p:cNvSpPr>
            <a:spLocks noGrp="1"/>
          </p:cNvSpPr>
          <p:nvPr>
            <p:ph type="sldNum" sz="quarter" idx="4"/>
          </p:nvPr>
        </p:nvSpPr>
        <p:spPr/>
        <p:txBody>
          <a:bodyPr/>
          <a:lstStyle/>
          <a:p>
            <a:fld id="{5F1D8F20-F945-584B-B149-8CCFBEFE168A}" type="slidenum">
              <a:rPr kumimoji="1" lang="zh-CN" altLang="en-US" smtClean="0"/>
              <a:t>23</a:t>
            </a:fld>
            <a:endParaRPr kumimoji="1" lang="zh-CN" altLang="en-US"/>
          </a:p>
        </p:txBody>
      </p:sp>
      <p:sp>
        <p:nvSpPr>
          <p:cNvPr id="26" name="标题 1"/>
          <p:cNvSpPr txBox="1"/>
          <p:nvPr/>
        </p:nvSpPr>
        <p:spPr>
          <a:xfrm>
            <a:off x="0" y="0"/>
            <a:ext cx="12187555" cy="711200"/>
          </a:xfrm>
          <a:prstGeom prst="rect">
            <a:avLst/>
          </a:prstGeom>
          <a:noFill/>
        </p:spPr>
        <p:txBody>
          <a:bodyPr vert="horz" lIns="91440" tIns="45720" rIns="91440" bIns="45720" rtlCol="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32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j-cs"/>
              </a:rPr>
              <a:t>小参数幂级数解和平均根数法</a:t>
            </a:r>
          </a:p>
        </p:txBody>
      </p:sp>
      <p:pic>
        <p:nvPicPr>
          <p:cNvPr id="10" name="图片 9">
            <a:extLst>
              <a:ext uri="{FF2B5EF4-FFF2-40B4-BE49-F238E27FC236}">
                <a16:creationId xmlns:a16="http://schemas.microsoft.com/office/drawing/2014/main" id="{1BE8E6AF-CC59-3FBB-0C44-D8F22F6AB4E8}"/>
              </a:ext>
            </a:extLst>
          </p:cNvPr>
          <p:cNvPicPr>
            <a:picLocks noChangeAspect="1"/>
          </p:cNvPicPr>
          <p:nvPr/>
        </p:nvPicPr>
        <p:blipFill rotWithShape="1">
          <a:blip r:embed="rId2"/>
          <a:srcRect l="28617" t="13787" r="27259" b="56501"/>
          <a:stretch/>
        </p:blipFill>
        <p:spPr>
          <a:xfrm>
            <a:off x="8460740" y="1016024"/>
            <a:ext cx="3212280" cy="1117627"/>
          </a:xfrm>
          <a:prstGeom prst="rect">
            <a:avLst/>
          </a:prstGeom>
        </p:spPr>
      </p:pic>
      <p:graphicFrame>
        <p:nvGraphicFramePr>
          <p:cNvPr id="14" name="对象 13">
            <a:extLst>
              <a:ext uri="{FF2B5EF4-FFF2-40B4-BE49-F238E27FC236}">
                <a16:creationId xmlns:a16="http://schemas.microsoft.com/office/drawing/2014/main" id="{FF27E3CA-8332-2E1E-86E3-8310CC08425F}"/>
              </a:ext>
            </a:extLst>
          </p:cNvPr>
          <p:cNvGraphicFramePr>
            <a:graphicFrameLocks noChangeAspect="1"/>
          </p:cNvGraphicFramePr>
          <p:nvPr>
            <p:extLst>
              <p:ext uri="{D42A27DB-BD31-4B8C-83A1-F6EECF244321}">
                <p14:modId xmlns:p14="http://schemas.microsoft.com/office/powerpoint/2010/main" val="221677758"/>
              </p:ext>
            </p:extLst>
          </p:nvPr>
        </p:nvGraphicFramePr>
        <p:xfrm>
          <a:off x="518980" y="1096963"/>
          <a:ext cx="8640153" cy="5392334"/>
        </p:xfrm>
        <a:graphic>
          <a:graphicData uri="http://schemas.openxmlformats.org/presentationml/2006/ole">
            <mc:AlternateContent xmlns:mc="http://schemas.openxmlformats.org/markup-compatibility/2006">
              <mc:Choice xmlns:v="urn:schemas-microsoft-com:vml" Requires="v">
                <p:oleObj name="AxMath" r:id="rId3" imgW="5744160" imgH="3583800" progId="Equation.AxMath">
                  <p:embed/>
                </p:oleObj>
              </mc:Choice>
              <mc:Fallback>
                <p:oleObj name="AxMath" r:id="rId3" imgW="5744160" imgH="3583800" progId="Equation.AxMath">
                  <p:embed/>
                  <p:pic>
                    <p:nvPicPr>
                      <p:cNvPr id="14" name="对象 13">
                        <a:extLst>
                          <a:ext uri="{FF2B5EF4-FFF2-40B4-BE49-F238E27FC236}">
                            <a16:creationId xmlns:a16="http://schemas.microsoft.com/office/drawing/2014/main" id="{FF27E3CA-8332-2E1E-86E3-8310CC08425F}"/>
                          </a:ext>
                        </a:extLst>
                      </p:cNvPr>
                      <p:cNvPicPr/>
                      <p:nvPr/>
                    </p:nvPicPr>
                    <p:blipFill>
                      <a:blip r:embed="rId4"/>
                      <a:stretch>
                        <a:fillRect/>
                      </a:stretch>
                    </p:blipFill>
                    <p:spPr>
                      <a:xfrm>
                        <a:off x="518980" y="1096963"/>
                        <a:ext cx="8640153" cy="5392334"/>
                      </a:xfrm>
                      <a:prstGeom prst="rect">
                        <a:avLst/>
                      </a:prstGeom>
                    </p:spPr>
                  </p:pic>
                </p:oleObj>
              </mc:Fallback>
            </mc:AlternateContent>
          </a:graphicData>
        </a:graphic>
      </p:graphicFrame>
      <p:cxnSp>
        <p:nvCxnSpPr>
          <p:cNvPr id="9" name="直接连接符 8">
            <a:extLst>
              <a:ext uri="{FF2B5EF4-FFF2-40B4-BE49-F238E27FC236}">
                <a16:creationId xmlns:a16="http://schemas.microsoft.com/office/drawing/2014/main" id="{FFD82A93-EB7B-5E3C-3EBC-FCF3F201B50B}"/>
              </a:ext>
            </a:extLst>
          </p:cNvPr>
          <p:cNvCxnSpPr/>
          <p:nvPr/>
        </p:nvCxnSpPr>
        <p:spPr>
          <a:xfrm>
            <a:off x="222250" y="4603750"/>
            <a:ext cx="9607550" cy="0"/>
          </a:xfrm>
          <a:prstGeom prst="line">
            <a:avLst/>
          </a:prstGeom>
          <a:ln w="19050">
            <a:solidFill>
              <a:srgbClr val="0000FF"/>
            </a:solidFill>
            <a:prstDash val="dash"/>
          </a:ln>
        </p:spPr>
        <p:style>
          <a:lnRef idx="1">
            <a:schemeClr val="accent1"/>
          </a:lnRef>
          <a:fillRef idx="0">
            <a:schemeClr val="accent1"/>
          </a:fillRef>
          <a:effectRef idx="0">
            <a:schemeClr val="accent1"/>
          </a:effectRef>
          <a:fontRef idx="minor">
            <a:schemeClr val="tx1"/>
          </a:fontRef>
        </p:style>
      </p:cxnSp>
      <p:pic>
        <p:nvPicPr>
          <p:cNvPr id="2" name="图形 1" descr="紧张的脸轮廓 纯色填充">
            <a:extLst>
              <a:ext uri="{FF2B5EF4-FFF2-40B4-BE49-F238E27FC236}">
                <a16:creationId xmlns:a16="http://schemas.microsoft.com/office/drawing/2014/main" id="{FD9E1279-314D-6DEF-35F6-29C69F354B2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507" y="721193"/>
            <a:ext cx="571360" cy="571360"/>
          </a:xfrm>
          <a:prstGeom prst="rect">
            <a:avLst/>
          </a:prstGeom>
        </p:spPr>
      </p:pic>
    </p:spTree>
    <p:extLst>
      <p:ext uri="{BB962C8B-B14F-4D97-AF65-F5344CB8AC3E}">
        <p14:creationId xmlns:p14="http://schemas.microsoft.com/office/powerpoint/2010/main" val="3882051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07987" y="1052513"/>
            <a:ext cx="11376025" cy="4377417"/>
          </a:xfrm>
          <a:prstGeom prst="rect">
            <a:avLst/>
          </a:prstGeom>
        </p:spPr>
        <p:txBody>
          <a:bodyPr wrap="square">
            <a:spAutoFit/>
          </a:bodyPr>
          <a:lstStyle/>
          <a:p>
            <a:pPr marL="342900" indent="-342900" fontAlgn="auto">
              <a:lnSpc>
                <a:spcPct val="150000"/>
              </a:lnSpc>
              <a:spcAft>
                <a:spcPts val="0"/>
              </a:spcAft>
              <a:buFont typeface="Arial" panose="020B0604020202020204" pitchFamily="34" charset="0"/>
              <a:buChar char="•"/>
            </a:pPr>
            <a:r>
              <a:rPr lang="zh-CN" altLang="en-US"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轨道预报（总成绩比例：</a:t>
            </a:r>
            <a:r>
              <a:rPr lang="en-US" altLang="zh-CN"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25%</a:t>
            </a:r>
            <a:r>
              <a:rPr lang="zh-CN" altLang="en-US"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a:t>
            </a:r>
            <a:endParaRPr lang="en-US" altLang="zh-CN"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endParaRPr>
          </a:p>
          <a:p>
            <a:pPr fontAlgn="auto">
              <a:lnSpc>
                <a:spcPct val="150000"/>
              </a:lnSpc>
              <a:spcAft>
                <a:spcPts val="0"/>
              </a:spcAft>
            </a:pPr>
            <a:r>
              <a:rPr lang="zh-CN" altLang="en-US" sz="20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初始历元</a:t>
            </a:r>
            <a:r>
              <a:rPr lang="en-US" altLang="zh-CN" sz="2000" b="1" i="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T</a:t>
            </a:r>
            <a:r>
              <a:rPr lang="en-US" altLang="zh-CN" sz="2000" b="1" baseline="-25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0</a:t>
            </a:r>
            <a:r>
              <a:rPr lang="zh-CN" altLang="en-US" sz="20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a:t>
            </a:r>
            <a:r>
              <a:rPr lang="en-US" altLang="zh-CN" sz="20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2013</a:t>
            </a:r>
            <a:r>
              <a:rPr lang="zh-CN" altLang="en-US" sz="20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年</a:t>
            </a:r>
            <a:r>
              <a:rPr lang="en-US" altLang="zh-CN" sz="20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9</a:t>
            </a:r>
            <a:r>
              <a:rPr lang="zh-CN" altLang="en-US" sz="20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月</a:t>
            </a:r>
            <a:r>
              <a:rPr lang="en-US" altLang="zh-CN" sz="20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1</a:t>
            </a:r>
            <a:r>
              <a:rPr lang="zh-CN" altLang="en-US" sz="20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日</a:t>
            </a:r>
            <a:r>
              <a:rPr lang="en-US" altLang="zh-CN" sz="20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12</a:t>
            </a:r>
            <a:r>
              <a:rPr lang="zh-CN" altLang="en-US" sz="20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时（</a:t>
            </a:r>
            <a:r>
              <a:rPr lang="en-US" altLang="zh-CN" sz="20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UTC</a:t>
            </a:r>
            <a:r>
              <a:rPr lang="zh-CN" altLang="en-US" sz="20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），卫星</a:t>
            </a:r>
            <a:r>
              <a:rPr lang="en-US" altLang="zh-CN" sz="20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S</a:t>
            </a:r>
            <a:r>
              <a:rPr lang="zh-CN" altLang="en-US" sz="20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的初始轨道根数为 </a:t>
            </a:r>
            <a:r>
              <a:rPr lang="en-US" altLang="zh-CN" sz="2000" b="1" i="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a </a:t>
            </a:r>
            <a:r>
              <a:rPr lang="en-US" altLang="zh-CN" sz="20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 6800 km, </a:t>
            </a:r>
            <a:r>
              <a:rPr lang="en-US" altLang="zh-CN" sz="2000" b="1" i="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e </a:t>
            </a:r>
            <a:r>
              <a:rPr lang="en-US" altLang="zh-CN" sz="20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 0.01, </a:t>
            </a:r>
            <a:r>
              <a:rPr lang="en-US" altLang="zh-CN" sz="2000" b="1" i="1" dirty="0" err="1">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i</a:t>
            </a:r>
            <a:r>
              <a:rPr lang="en-US" altLang="zh-CN" sz="2000" b="1" i="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 </a:t>
            </a:r>
            <a:r>
              <a:rPr lang="en-US" altLang="zh-CN" sz="20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 45°,     </a:t>
            </a:r>
            <a:r>
              <a:rPr lang="en-US" altLang="zh-CN" sz="2000" b="1" i="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Ω </a:t>
            </a:r>
            <a:r>
              <a:rPr lang="en-US" altLang="zh-CN" sz="20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 </a:t>
            </a:r>
            <a:r>
              <a:rPr lang="en-US" altLang="zh-CN" sz="2000" b="1" i="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ω </a:t>
            </a:r>
            <a:r>
              <a:rPr lang="en-US" altLang="zh-CN" sz="20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 </a:t>
            </a:r>
            <a:r>
              <a:rPr lang="en-US" altLang="zh-CN" sz="2000" b="1" i="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M </a:t>
            </a:r>
            <a:r>
              <a:rPr lang="en-US" altLang="zh-CN" sz="20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 0°, </a:t>
            </a:r>
            <a:r>
              <a:rPr lang="zh-CN" altLang="en-US" sz="20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仅考虑地球的动力学扁率摄动（</a:t>
            </a:r>
            <a:r>
              <a:rPr lang="en-US" altLang="zh-CN" sz="2000" b="1" i="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J</a:t>
            </a:r>
            <a:r>
              <a:rPr lang="en-US" altLang="zh-CN" sz="2000" b="1" baseline="-25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2</a:t>
            </a:r>
            <a:r>
              <a:rPr lang="zh-CN" altLang="en-US" sz="20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），完成下面的轨道预报：</a:t>
            </a:r>
          </a:p>
          <a:p>
            <a:pPr>
              <a:lnSpc>
                <a:spcPct val="150000"/>
              </a:lnSpc>
            </a:pPr>
            <a:r>
              <a:rPr lang="zh-CN" altLang="en-US" sz="20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a:t>
            </a:r>
            <a:r>
              <a:rPr lang="en-US" altLang="zh-CN" sz="20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a</a:t>
            </a:r>
            <a:r>
              <a:rPr lang="zh-CN" altLang="en-US" sz="20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）对摄动运动方程进行数值积分（</a:t>
            </a:r>
            <a:r>
              <a:rPr lang="en-US" altLang="zh-CN" sz="20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RKF7(8)</a:t>
            </a:r>
            <a:r>
              <a:rPr lang="zh-CN" altLang="en-US" sz="20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或</a:t>
            </a:r>
            <a:r>
              <a:rPr lang="en-US" altLang="zh-CN" sz="20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RK4</a:t>
            </a:r>
            <a:r>
              <a:rPr lang="zh-CN" altLang="en-US" sz="20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），预报卫星</a:t>
            </a:r>
            <a:r>
              <a:rPr lang="en-US" altLang="zh-CN" sz="20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S</a:t>
            </a:r>
            <a:r>
              <a:rPr lang="zh-CN" altLang="en-US" sz="20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在</a:t>
            </a:r>
            <a:r>
              <a:rPr lang="en-US" altLang="zh-CN" sz="20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24</a:t>
            </a:r>
            <a:r>
              <a:rPr lang="zh-CN" altLang="en-US" sz="20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小时后的轨道；</a:t>
            </a:r>
          </a:p>
          <a:p>
            <a:pPr>
              <a:lnSpc>
                <a:spcPct val="150000"/>
              </a:lnSpc>
            </a:pPr>
            <a:r>
              <a:rPr lang="zh-CN" altLang="en-US" sz="20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a:t>
            </a:r>
            <a:r>
              <a:rPr lang="en-US" altLang="zh-CN" sz="20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b</a:t>
            </a:r>
            <a:r>
              <a:rPr lang="zh-CN" altLang="en-US" sz="20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）利用 </a:t>
            </a:r>
            <a:r>
              <a:rPr lang="en-US" altLang="zh-CN" sz="2000" b="1" i="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J</a:t>
            </a:r>
            <a:r>
              <a:rPr lang="en-US" altLang="zh-CN" sz="2000" b="1" baseline="-25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2 </a:t>
            </a:r>
            <a:r>
              <a:rPr lang="zh-CN" altLang="en-US" sz="20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项摄动分析公式 </a:t>
            </a:r>
            <a:r>
              <a:rPr lang="en-US" altLang="zh-CN" sz="1600" b="1" dirty="0">
                <a:solidFill>
                  <a:srgbClr val="0000FF"/>
                </a:solidFill>
                <a:latin typeface="微软雅黑" panose="020B0503020204020204" pitchFamily="34" charset="-122"/>
                <a:ea typeface="微软雅黑" panose="020B0503020204020204" pitchFamily="34" charset="-122"/>
              </a:rPr>
              <a:t>(</a:t>
            </a:r>
            <a:r>
              <a:rPr lang="zh-CN" altLang="en-US" sz="1600" b="1" dirty="0">
                <a:solidFill>
                  <a:srgbClr val="0000FF"/>
                </a:solidFill>
                <a:latin typeface="微软雅黑" panose="020B0503020204020204" pitchFamily="34" charset="-122"/>
                <a:ea typeface="微软雅黑" panose="020B0503020204020204" pitchFamily="34" charset="-122"/>
              </a:rPr>
              <a:t>第</a:t>
            </a:r>
            <a:r>
              <a:rPr lang="en-US" altLang="zh-CN" sz="1600" b="1" dirty="0">
                <a:solidFill>
                  <a:srgbClr val="0000FF"/>
                </a:solidFill>
                <a:latin typeface="微软雅黑" panose="020B0503020204020204" pitchFamily="34" charset="-122"/>
                <a:ea typeface="微软雅黑" panose="020B0503020204020204" pitchFamily="34" charset="-122"/>
              </a:rPr>
              <a:t>9</a:t>
            </a:r>
            <a:r>
              <a:rPr lang="zh-CN" altLang="en-US" sz="1600" b="1" dirty="0">
                <a:solidFill>
                  <a:srgbClr val="0000FF"/>
                </a:solidFill>
                <a:latin typeface="微软雅黑" panose="020B0503020204020204" pitchFamily="34" charset="-122"/>
                <a:ea typeface="微软雅黑" panose="020B0503020204020204" pitchFamily="34" charset="-122"/>
              </a:rPr>
              <a:t>节课</a:t>
            </a:r>
            <a:r>
              <a:rPr lang="en-US" altLang="zh-CN" sz="1600" b="1" dirty="0">
                <a:solidFill>
                  <a:srgbClr val="0000FF"/>
                </a:solidFill>
                <a:latin typeface="微软雅黑" panose="020B0503020204020204" pitchFamily="34" charset="-122"/>
                <a:ea typeface="微软雅黑" panose="020B0503020204020204" pitchFamily="34" charset="-122"/>
              </a:rPr>
              <a:t>)</a:t>
            </a:r>
            <a:r>
              <a:rPr lang="zh-CN" altLang="en-US" sz="20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，使用平均根数法预报</a:t>
            </a:r>
            <a:r>
              <a:rPr lang="en-US" altLang="zh-CN" sz="20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24</a:t>
            </a:r>
            <a:r>
              <a:rPr lang="zh-CN" altLang="en-US" sz="20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小时后卫星</a:t>
            </a:r>
            <a:r>
              <a:rPr lang="en-US" altLang="zh-CN" sz="20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S</a:t>
            </a:r>
            <a:r>
              <a:rPr lang="zh-CN" altLang="en-US" sz="20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的轨道；</a:t>
            </a:r>
            <a:endParaRPr lang="en-US" altLang="zh-CN" sz="20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endParaRPr>
          </a:p>
          <a:p>
            <a:pPr fontAlgn="auto">
              <a:lnSpc>
                <a:spcPct val="150000"/>
              </a:lnSpc>
              <a:spcAft>
                <a:spcPts val="0"/>
              </a:spcAft>
            </a:pPr>
            <a:r>
              <a:rPr lang="zh-CN" altLang="en-US" sz="20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a:t>
            </a:r>
            <a:r>
              <a:rPr lang="en-US" altLang="zh-CN" sz="20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c</a:t>
            </a:r>
            <a:r>
              <a:rPr lang="zh-CN" altLang="en-US" sz="20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）从量级分析角度考虑，你觉得</a:t>
            </a: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sym typeface="+mn-ea"/>
              </a:rPr>
              <a:t>数值法（</a:t>
            </a:r>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sym typeface="+mn-ea"/>
              </a:rPr>
              <a:t>a</a:t>
            </a: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sym typeface="+mn-ea"/>
              </a:rPr>
              <a:t>）</a:t>
            </a:r>
            <a:r>
              <a:rPr lang="zh-CN" altLang="en-US" sz="20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和分析法（</a:t>
            </a:r>
            <a:r>
              <a:rPr lang="en-US" altLang="zh-CN" sz="20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b</a:t>
            </a:r>
            <a:r>
              <a:rPr lang="zh-CN" altLang="en-US" sz="20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）得到</a:t>
            </a:r>
            <a:r>
              <a:rPr lang="en-US" altLang="zh-CN" sz="20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24</a:t>
            </a:r>
            <a:r>
              <a:rPr lang="zh-CN" altLang="en-US" sz="20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小时预报星历之差应该在什么量级？在上面的轨道预报中，改为每隔</a:t>
            </a:r>
            <a:r>
              <a:rPr lang="en-US" altLang="zh-CN" sz="20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1</a:t>
            </a:r>
            <a:r>
              <a:rPr lang="zh-CN" altLang="en-US" sz="20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分钟输出一次卫星轨道即可得到卫星</a:t>
            </a:r>
            <a:r>
              <a:rPr lang="en-US" altLang="zh-CN" sz="20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S</a:t>
            </a:r>
            <a:r>
              <a:rPr lang="zh-CN" altLang="en-US" sz="20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在</a:t>
            </a:r>
            <a:r>
              <a:rPr lang="en-US" altLang="zh-CN" sz="20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24</a:t>
            </a:r>
            <a:r>
              <a:rPr lang="zh-CN" altLang="en-US" sz="20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小时内的受摄星历，试比较你实际获得的受摄星历整体差异与你的量级分析结果是否一致；</a:t>
            </a:r>
          </a:p>
          <a:p>
            <a:pPr fontAlgn="auto">
              <a:lnSpc>
                <a:spcPct val="150000"/>
              </a:lnSpc>
              <a:spcAft>
                <a:spcPts val="0"/>
              </a:spcAft>
            </a:pPr>
            <a:r>
              <a:rPr lang="zh-CN" altLang="en-US" sz="20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a:t>
            </a:r>
            <a:r>
              <a:rPr lang="en-US" altLang="zh-CN" sz="20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d</a:t>
            </a:r>
            <a:r>
              <a:rPr lang="zh-CN" altLang="en-US" sz="20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）试试将题中的偏心率 </a:t>
            </a:r>
            <a:r>
              <a:rPr lang="en-US" altLang="zh-CN" sz="2000" b="1" i="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e </a:t>
            </a:r>
            <a:r>
              <a:rPr lang="zh-CN" altLang="en-US" sz="20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改为</a:t>
            </a:r>
            <a:r>
              <a:rPr lang="en-US" altLang="zh-CN" sz="20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0</a:t>
            </a:r>
            <a:r>
              <a:rPr lang="zh-CN" altLang="en-US" sz="20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，重新比较数值方法和分析方法的计算结果。</a:t>
            </a:r>
            <a:endParaRPr lang="en-US" altLang="zh-CN" sz="20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endParaRPr>
          </a:p>
        </p:txBody>
      </p:sp>
      <p:sp>
        <p:nvSpPr>
          <p:cNvPr id="5" name="灯片编号占位符 4"/>
          <p:cNvSpPr>
            <a:spLocks noGrp="1"/>
          </p:cNvSpPr>
          <p:nvPr>
            <p:ph type="sldNum" sz="quarter" idx="4"/>
          </p:nvPr>
        </p:nvSpPr>
        <p:spPr/>
        <p:txBody>
          <a:bodyPr/>
          <a:lstStyle/>
          <a:p>
            <a:fld id="{5F1D8F20-F945-584B-B149-8CCFBEFE168A}" type="slidenum">
              <a:rPr kumimoji="1" lang="zh-CN" altLang="en-US" smtClean="0"/>
              <a:t>24</a:t>
            </a:fld>
            <a:endParaRPr kumimoji="1" lang="zh-CN" altLang="en-US"/>
          </a:p>
        </p:txBody>
      </p:sp>
      <p:sp>
        <p:nvSpPr>
          <p:cNvPr id="26" name="标题 1"/>
          <p:cNvSpPr txBox="1"/>
          <p:nvPr/>
        </p:nvSpPr>
        <p:spPr>
          <a:xfrm>
            <a:off x="0" y="0"/>
            <a:ext cx="12187555" cy="711200"/>
          </a:xfrm>
          <a:prstGeom prst="rect">
            <a:avLst/>
          </a:prstGeom>
          <a:noFill/>
        </p:spPr>
        <p:txBody>
          <a:bodyPr vert="horz" lIns="91440" tIns="45720" rIns="91440" bIns="45720" rtlCol="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3200"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j-cs"/>
              </a:rPr>
              <a:t>实习作业五</a:t>
            </a:r>
            <a:endParaRPr kumimoji="0" lang="zh-CN" altLang="en-US" sz="32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j-cs"/>
            </a:endParaRPr>
          </a:p>
        </p:txBody>
      </p:sp>
    </p:spTree>
    <p:extLst>
      <p:ext uri="{BB962C8B-B14F-4D97-AF65-F5344CB8AC3E}">
        <p14:creationId xmlns:p14="http://schemas.microsoft.com/office/powerpoint/2010/main" val="51035928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07987" y="1052513"/>
            <a:ext cx="11376025" cy="5331524"/>
          </a:xfrm>
          <a:prstGeom prst="rect">
            <a:avLst/>
          </a:prstGeom>
        </p:spPr>
        <p:txBody>
          <a:bodyPr wrap="square">
            <a:spAutoFit/>
          </a:bodyPr>
          <a:lstStyle/>
          <a:p>
            <a:pPr marL="342900" indent="-342900">
              <a:lnSpc>
                <a:spcPct val="150000"/>
              </a:lnSpc>
              <a:buFont typeface="Arial" panose="020B0604020202020204" pitchFamily="34" charset="0"/>
              <a:buChar char="•"/>
            </a:pPr>
            <a:r>
              <a:rPr lang="zh-CN" altLang="en-US"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受摄二体问题运动方程</a:t>
            </a:r>
            <a:endParaRPr lang="en-US" altLang="zh-CN"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342900" indent="-342900">
              <a:lnSpc>
                <a:spcPct val="150000"/>
              </a:lnSpc>
              <a:buFont typeface="Arial" panose="020B0604020202020204" pitchFamily="34" charset="0"/>
              <a:buChar char="•"/>
            </a:pPr>
            <a:endPar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342900" indent="-342900">
              <a:lnSpc>
                <a:spcPct val="150000"/>
              </a:lnSpc>
              <a:buFont typeface="Arial" panose="020B0604020202020204" pitchFamily="34" charset="0"/>
              <a:buChar char="•"/>
            </a:pPr>
            <a:endParaRPr lang="en-US" altLang="zh-CN"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800100" lvl="1" indent="-342900">
              <a:lnSpc>
                <a:spcPct val="150000"/>
              </a:lnSpc>
              <a:buFont typeface="Arial" panose="020B0604020202020204" pitchFamily="34" charset="0"/>
              <a:buChar char="•"/>
            </a:pPr>
            <a:r>
              <a:rPr lang="zh-CN" altLang="en-US"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相对中心引力，摄动力为小量</a:t>
            </a:r>
            <a:endParaRPr lang="en-US" altLang="zh-CN"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342900" indent="-342900" fontAlgn="auto">
              <a:lnSpc>
                <a:spcPct val="150000"/>
              </a:lnSpc>
              <a:spcBef>
                <a:spcPts val="3600"/>
              </a:spcBef>
              <a:spcAft>
                <a:spcPts val="0"/>
              </a:spcAft>
              <a:buFont typeface="Arial" panose="020B0604020202020204" pitchFamily="34" charset="0"/>
              <a:buChar char="•"/>
            </a:pPr>
            <a:r>
              <a:rPr lang="zh-CN" altLang="en-US"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无摄运动的解                    不再满足受摄运动方程，在该参考解的基础上构造受摄二体问题的</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sym typeface="+mn-ea"/>
              </a:rPr>
              <a:t>分析解</a:t>
            </a:r>
            <a:endParaRPr lang="zh-CN" altLang="en-US"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800100" lvl="1" indent="-342900">
              <a:lnSpc>
                <a:spcPct val="150000"/>
              </a:lnSpc>
              <a:spcBef>
                <a:spcPts val="1200"/>
              </a:spcBef>
              <a:buFont typeface="Arial" panose="020B0604020202020204" pitchFamily="34" charset="0"/>
              <a:buChar char="•"/>
            </a:pP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sym typeface="+mn-ea"/>
              </a:rPr>
              <a:t>解的形式仍满足受摄运动方程</a:t>
            </a:r>
            <a:endParaRPr lang="en-US" altLang="zh-CN" sz="20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800100" lvl="1" indent="-342900">
              <a:lnSpc>
                <a:spcPct val="150000"/>
              </a:lnSpc>
              <a:spcBef>
                <a:spcPts val="1200"/>
              </a:spcBef>
              <a:buFont typeface="Arial" panose="020B0604020202020204" pitchFamily="34" charset="0"/>
              <a:buChar char="•"/>
            </a:pP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sym typeface="+mn-ea"/>
              </a:rPr>
              <a:t>   不再是常数，而是时间 </a:t>
            </a:r>
            <a:r>
              <a:rPr lang="en-US" altLang="zh-CN" sz="2000" b="1" i="1" dirty="0">
                <a:latin typeface="Times New Roman" panose="02020603050405020304" pitchFamily="18" charset="0"/>
                <a:ea typeface="微软雅黑" panose="020B0503020204020204" pitchFamily="34" charset="-122"/>
                <a:cs typeface="Times New Roman" panose="02020603050405020304" pitchFamily="18" charset="0"/>
                <a:sym typeface="+mn-ea"/>
              </a:rPr>
              <a:t>t </a:t>
            </a: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sym typeface="+mn-ea"/>
              </a:rPr>
              <a:t>的函数，</a:t>
            </a:r>
            <a:r>
              <a:rPr lang="zh-CN" altLang="en-US" sz="2000" b="1" dirty="0">
                <a:latin typeface="微软雅黑" panose="020B0503020204020204" pitchFamily="34" charset="-122"/>
                <a:ea typeface="微软雅黑" panose="020B0503020204020204" pitchFamily="34" charset="-122"/>
              </a:rPr>
              <a:t>其变化的微分方程</a:t>
            </a:r>
            <a:r>
              <a:rPr lang="zh-CN" altLang="en-US" sz="2000" b="1" dirty="0">
                <a:solidFill>
                  <a:srgbClr val="0000FF"/>
                </a:solidFill>
                <a:latin typeface="微软雅黑" panose="020B0503020204020204" pitchFamily="34" charset="-122"/>
                <a:ea typeface="微软雅黑" panose="020B0503020204020204" pitchFamily="34" charset="-122"/>
              </a:rPr>
              <a:t>：摄动运动方程</a:t>
            </a:r>
            <a:endParaRPr lang="en-US" altLang="zh-CN"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endParaRPr>
          </a:p>
        </p:txBody>
      </p:sp>
      <p:sp>
        <p:nvSpPr>
          <p:cNvPr id="5" name="灯片编号占位符 4"/>
          <p:cNvSpPr>
            <a:spLocks noGrp="1"/>
          </p:cNvSpPr>
          <p:nvPr>
            <p:ph type="sldNum" sz="quarter" idx="4"/>
          </p:nvPr>
        </p:nvSpPr>
        <p:spPr/>
        <p:txBody>
          <a:bodyPr/>
          <a:lstStyle/>
          <a:p>
            <a:fld id="{5F1D8F20-F945-584B-B149-8CCFBEFE168A}" type="slidenum">
              <a:rPr kumimoji="1" lang="zh-CN" altLang="en-US" smtClean="0"/>
              <a:t>3</a:t>
            </a:fld>
            <a:endParaRPr kumimoji="1" lang="zh-CN" altLang="en-US"/>
          </a:p>
        </p:txBody>
      </p:sp>
      <p:sp>
        <p:nvSpPr>
          <p:cNvPr id="6" name="矩形 5"/>
          <p:cNvSpPr/>
          <p:nvPr/>
        </p:nvSpPr>
        <p:spPr>
          <a:xfrm>
            <a:off x="2989241" y="2515415"/>
            <a:ext cx="2970714" cy="369332"/>
          </a:xfrm>
          <a:prstGeom prst="rect">
            <a:avLst/>
          </a:prstGeom>
        </p:spPr>
        <p:txBody>
          <a:bodyPr wrap="square">
            <a:spAutoFit/>
          </a:bodyPr>
          <a:lstStyle/>
          <a:p>
            <a:pPr algn="ctr" fontAlgn="auto">
              <a:spcAft>
                <a:spcPts val="0"/>
              </a:spcAft>
            </a:pPr>
            <a:r>
              <a:rPr lang="zh-CN" altLang="en-US" b="1" dirty="0">
                <a:solidFill>
                  <a:srgbClr val="FF0000"/>
                </a:solidFill>
                <a:latin typeface="微软雅黑" panose="020B0503020204020204" pitchFamily="34" charset="-122"/>
                <a:ea typeface="微软雅黑" panose="020B0503020204020204" pitchFamily="34" charset="-122"/>
              </a:rPr>
              <a:t>摄动 </a:t>
            </a:r>
            <a:r>
              <a:rPr lang="en-US" altLang="zh-CN" b="1" dirty="0">
                <a:solidFill>
                  <a:srgbClr val="FF0000"/>
                </a:solidFill>
                <a:latin typeface="微软雅黑" panose="020B0503020204020204" pitchFamily="34" charset="-122"/>
                <a:ea typeface="微软雅黑" panose="020B0503020204020204" pitchFamily="34" charset="-122"/>
              </a:rPr>
              <a:t>Perturbation</a:t>
            </a:r>
          </a:p>
        </p:txBody>
      </p:sp>
      <p:sp>
        <p:nvSpPr>
          <p:cNvPr id="26" name="标题 1"/>
          <p:cNvSpPr txBox="1"/>
          <p:nvPr/>
        </p:nvSpPr>
        <p:spPr>
          <a:xfrm>
            <a:off x="0" y="0"/>
            <a:ext cx="12187555" cy="711200"/>
          </a:xfrm>
          <a:prstGeom prst="rect">
            <a:avLst/>
          </a:prstGeom>
          <a:noFill/>
        </p:spPr>
        <p:txBody>
          <a:bodyPr vert="horz" lIns="91440" tIns="45720" rIns="91440" bIns="45720" rtlCol="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32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j-cs"/>
              </a:rPr>
              <a:t>常数变易法和摄动运动方程</a:t>
            </a:r>
          </a:p>
        </p:txBody>
      </p:sp>
      <p:graphicFrame>
        <p:nvGraphicFramePr>
          <p:cNvPr id="2" name="对象 1">
            <a:extLst>
              <a:ext uri="{FF2B5EF4-FFF2-40B4-BE49-F238E27FC236}">
                <a16:creationId xmlns:a16="http://schemas.microsoft.com/office/drawing/2014/main" id="{B0BDC325-7F82-9736-0D75-F9383005CBC9}"/>
              </a:ext>
            </a:extLst>
          </p:cNvPr>
          <p:cNvGraphicFramePr>
            <a:graphicFrameLocks noChangeAspect="1"/>
          </p:cNvGraphicFramePr>
          <p:nvPr>
            <p:extLst>
              <p:ext uri="{D42A27DB-BD31-4B8C-83A1-F6EECF244321}">
                <p14:modId xmlns:p14="http://schemas.microsoft.com/office/powerpoint/2010/main" val="1284681883"/>
              </p:ext>
            </p:extLst>
          </p:nvPr>
        </p:nvGraphicFramePr>
        <p:xfrm>
          <a:off x="2352675" y="1914525"/>
          <a:ext cx="2565400" cy="698500"/>
        </p:xfrm>
        <a:graphic>
          <a:graphicData uri="http://schemas.openxmlformats.org/presentationml/2006/ole">
            <mc:AlternateContent xmlns:mc="http://schemas.openxmlformats.org/markup-compatibility/2006">
              <mc:Choice xmlns:v="urn:schemas-microsoft-com:vml" Requires="v">
                <p:oleObj name="AxMath" r:id="rId2" imgW="1282320" imgH="349560" progId="Equation.AxMath">
                  <p:embed/>
                </p:oleObj>
              </mc:Choice>
              <mc:Fallback>
                <p:oleObj name="AxMath" r:id="rId2" imgW="1282320" imgH="349560" progId="Equation.AxMath">
                  <p:embed/>
                  <p:pic>
                    <p:nvPicPr>
                      <p:cNvPr id="0" name=""/>
                      <p:cNvPicPr/>
                      <p:nvPr/>
                    </p:nvPicPr>
                    <p:blipFill>
                      <a:blip r:embed="rId3"/>
                      <a:stretch>
                        <a:fillRect/>
                      </a:stretch>
                    </p:blipFill>
                    <p:spPr>
                      <a:xfrm>
                        <a:off x="2352675" y="1914525"/>
                        <a:ext cx="2565400" cy="698500"/>
                      </a:xfrm>
                      <a:prstGeom prst="rect">
                        <a:avLst/>
                      </a:prstGeom>
                    </p:spPr>
                  </p:pic>
                </p:oleObj>
              </mc:Fallback>
            </mc:AlternateContent>
          </a:graphicData>
        </a:graphic>
      </p:graphicFrame>
      <p:graphicFrame>
        <p:nvGraphicFramePr>
          <p:cNvPr id="11" name="对象 10">
            <a:extLst>
              <a:ext uri="{FF2B5EF4-FFF2-40B4-BE49-F238E27FC236}">
                <a16:creationId xmlns:a16="http://schemas.microsoft.com/office/drawing/2014/main" id="{806E1D4D-E94A-2A0D-1A87-E46809CB9AE4}"/>
              </a:ext>
            </a:extLst>
          </p:cNvPr>
          <p:cNvGraphicFramePr>
            <a:graphicFrameLocks noChangeAspect="1"/>
          </p:cNvGraphicFramePr>
          <p:nvPr>
            <p:extLst>
              <p:ext uri="{D42A27DB-BD31-4B8C-83A1-F6EECF244321}">
                <p14:modId xmlns:p14="http://schemas.microsoft.com/office/powerpoint/2010/main" val="1104951416"/>
              </p:ext>
            </p:extLst>
          </p:nvPr>
        </p:nvGraphicFramePr>
        <p:xfrm>
          <a:off x="2755763" y="3957124"/>
          <a:ext cx="1444625" cy="781050"/>
        </p:xfrm>
        <a:graphic>
          <a:graphicData uri="http://schemas.openxmlformats.org/presentationml/2006/ole">
            <mc:AlternateContent xmlns:mc="http://schemas.openxmlformats.org/markup-compatibility/2006">
              <mc:Choice xmlns:v="urn:schemas-microsoft-com:vml" Requires="v">
                <p:oleObj name="AxMath" r:id="rId4" imgW="722880" imgH="389880" progId="Equation.AxMath">
                  <p:embed/>
                </p:oleObj>
              </mc:Choice>
              <mc:Fallback>
                <p:oleObj name="AxMath" r:id="rId4" imgW="722880" imgH="389880" progId="Equation.AxMath">
                  <p:embed/>
                  <p:pic>
                    <p:nvPicPr>
                      <p:cNvPr id="9" name="对象 8">
                        <a:extLst>
                          <a:ext uri="{FF2B5EF4-FFF2-40B4-BE49-F238E27FC236}">
                            <a16:creationId xmlns:a16="http://schemas.microsoft.com/office/drawing/2014/main" id="{F269CE50-7AB1-1B4F-32F7-7BCABF4589B9}"/>
                          </a:ext>
                        </a:extLst>
                      </p:cNvPr>
                      <p:cNvPicPr/>
                      <p:nvPr/>
                    </p:nvPicPr>
                    <p:blipFill>
                      <a:blip r:embed="rId5"/>
                      <a:stretch>
                        <a:fillRect/>
                      </a:stretch>
                    </p:blipFill>
                    <p:spPr>
                      <a:xfrm>
                        <a:off x="2755763" y="3957124"/>
                        <a:ext cx="1444625" cy="781050"/>
                      </a:xfrm>
                      <a:prstGeom prst="rect">
                        <a:avLst/>
                      </a:prstGeom>
                    </p:spPr>
                  </p:pic>
                </p:oleObj>
              </mc:Fallback>
            </mc:AlternateContent>
          </a:graphicData>
        </a:graphic>
      </p:graphicFrame>
      <p:graphicFrame>
        <p:nvGraphicFramePr>
          <p:cNvPr id="13" name="对象 12">
            <a:extLst>
              <a:ext uri="{FF2B5EF4-FFF2-40B4-BE49-F238E27FC236}">
                <a16:creationId xmlns:a16="http://schemas.microsoft.com/office/drawing/2014/main" id="{3419ECC0-AFBB-4872-2DEA-027602B22F7E}"/>
              </a:ext>
            </a:extLst>
          </p:cNvPr>
          <p:cNvGraphicFramePr>
            <a:graphicFrameLocks noChangeAspect="1"/>
          </p:cNvGraphicFramePr>
          <p:nvPr>
            <p:extLst>
              <p:ext uri="{D42A27DB-BD31-4B8C-83A1-F6EECF244321}">
                <p14:modId xmlns:p14="http://schemas.microsoft.com/office/powerpoint/2010/main" val="2023041467"/>
              </p:ext>
            </p:extLst>
          </p:nvPr>
        </p:nvGraphicFramePr>
        <p:xfrm>
          <a:off x="1287745" y="5957419"/>
          <a:ext cx="244475" cy="381000"/>
        </p:xfrm>
        <a:graphic>
          <a:graphicData uri="http://schemas.openxmlformats.org/presentationml/2006/ole">
            <mc:AlternateContent xmlns:mc="http://schemas.openxmlformats.org/markup-compatibility/2006">
              <mc:Choice xmlns:v="urn:schemas-microsoft-com:vml" Requires="v">
                <p:oleObj name="AxMath" r:id="rId6" imgW="122760" imgH="189720" progId="Equation.AxMath">
                  <p:embed/>
                </p:oleObj>
              </mc:Choice>
              <mc:Fallback>
                <p:oleObj name="AxMath" r:id="rId6" imgW="122760" imgH="189720" progId="Equation.AxMath">
                  <p:embed/>
                  <p:pic>
                    <p:nvPicPr>
                      <p:cNvPr id="0" name=""/>
                      <p:cNvPicPr/>
                      <p:nvPr/>
                    </p:nvPicPr>
                    <p:blipFill>
                      <a:blip r:embed="rId7"/>
                      <a:stretch>
                        <a:fillRect/>
                      </a:stretch>
                    </p:blipFill>
                    <p:spPr>
                      <a:xfrm>
                        <a:off x="1287745" y="5957419"/>
                        <a:ext cx="244475" cy="381000"/>
                      </a:xfrm>
                      <a:prstGeom prst="rect">
                        <a:avLst/>
                      </a:prstGeom>
                    </p:spPr>
                  </p:pic>
                </p:oleObj>
              </mc:Fallback>
            </mc:AlternateContent>
          </a:graphicData>
        </a:graphic>
      </p:graphicFrame>
      <p:sp>
        <p:nvSpPr>
          <p:cNvPr id="14" name="矩形 13">
            <a:extLst>
              <a:ext uri="{FF2B5EF4-FFF2-40B4-BE49-F238E27FC236}">
                <a16:creationId xmlns:a16="http://schemas.microsoft.com/office/drawing/2014/main" id="{366EDEE4-0681-78D8-1457-010A82707F55}"/>
              </a:ext>
            </a:extLst>
          </p:cNvPr>
          <p:cNvSpPr/>
          <p:nvPr/>
        </p:nvSpPr>
        <p:spPr>
          <a:xfrm>
            <a:off x="6285324" y="4963509"/>
            <a:ext cx="3078080" cy="523220"/>
          </a:xfrm>
          <a:prstGeom prst="rect">
            <a:avLst/>
          </a:prstGeom>
          <a:ln w="28575">
            <a:solidFill>
              <a:srgbClr val="0000FF"/>
            </a:solidFill>
          </a:ln>
        </p:spPr>
        <p:txBody>
          <a:bodyPr wrap="square">
            <a:spAutoFit/>
          </a:bodyPr>
          <a:lstStyle/>
          <a:p>
            <a:pPr algn="ctr" fontAlgn="auto">
              <a:spcAft>
                <a:spcPts val="0"/>
              </a:spcAft>
            </a:pPr>
            <a:r>
              <a:rPr lang="zh-CN" altLang="en-US" sz="2800" b="1" dirty="0">
                <a:solidFill>
                  <a:srgbClr val="0000FF"/>
                </a:solidFill>
                <a:latin typeface="微软雅黑" panose="020B0503020204020204" pitchFamily="34" charset="-122"/>
                <a:ea typeface="微软雅黑" panose="020B0503020204020204" pitchFamily="34" charset="-122"/>
              </a:rPr>
              <a:t>常数变易法</a:t>
            </a:r>
            <a:endParaRPr lang="en-US" altLang="zh-CN" sz="2800" b="1" dirty="0">
              <a:solidFill>
                <a:srgbClr val="0000FF"/>
              </a:solidFill>
              <a:latin typeface="微软雅黑" panose="020B0503020204020204" pitchFamily="34" charset="-122"/>
              <a:ea typeface="微软雅黑" panose="020B0503020204020204" pitchFamily="34" charset="-122"/>
            </a:endParaRPr>
          </a:p>
        </p:txBody>
      </p:sp>
      <p:pic>
        <p:nvPicPr>
          <p:cNvPr id="4" name="图形 3" descr="困惑的脸轮廓 纯色填充">
            <a:extLst>
              <a:ext uri="{FF2B5EF4-FFF2-40B4-BE49-F238E27FC236}">
                <a16:creationId xmlns:a16="http://schemas.microsoft.com/office/drawing/2014/main" id="{C5D1BD36-AD9D-F839-AEA4-DC571AAD67A3}"/>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0" y="711200"/>
            <a:ext cx="571360" cy="571360"/>
          </a:xfrm>
          <a:prstGeom prst="rect">
            <a:avLst/>
          </a:prstGeom>
        </p:spPr>
      </p:pic>
    </p:spTree>
    <p:extLst>
      <p:ext uri="{BB962C8B-B14F-4D97-AF65-F5344CB8AC3E}">
        <p14:creationId xmlns:p14="http://schemas.microsoft.com/office/powerpoint/2010/main" val="33687137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07987" y="1052513"/>
            <a:ext cx="11376025" cy="3894208"/>
          </a:xfrm>
          <a:prstGeom prst="rect">
            <a:avLst/>
          </a:prstGeom>
        </p:spPr>
        <p:txBody>
          <a:bodyPr wrap="square">
            <a:spAutoFit/>
          </a:bodyPr>
          <a:lstStyle/>
          <a:p>
            <a:pPr marL="342900" indent="-342900" fontAlgn="auto">
              <a:lnSpc>
                <a:spcPct val="150000"/>
              </a:lnSpc>
              <a:spcAft>
                <a:spcPts val="0"/>
              </a:spcAft>
              <a:buFont typeface="Arial" panose="020B0604020202020204" pitchFamily="34" charset="0"/>
              <a:buChar char="•"/>
            </a:pPr>
            <a:r>
              <a:rPr lang="zh-CN" altLang="en-US" sz="2800" b="1" dirty="0">
                <a:solidFill>
                  <a:schemeClr val="tx1"/>
                </a:solidFill>
                <a:latin typeface="微软雅黑" panose="020B0503020204020204" pitchFamily="34" charset="-122"/>
                <a:ea typeface="微软雅黑" panose="020B0503020204020204" pitchFamily="34" charset="-122"/>
                <a:sym typeface="+mn-ea"/>
              </a:rPr>
              <a:t>解               的微分方程</a:t>
            </a:r>
            <a:endParaRPr lang="en-US" altLang="zh-CN" sz="2800" b="1" dirty="0">
              <a:solidFill>
                <a:schemeClr val="tx1"/>
              </a:solidFill>
              <a:latin typeface="微软雅黑" panose="020B0503020204020204" pitchFamily="34" charset="-122"/>
              <a:ea typeface="微软雅黑" panose="020B0503020204020204" pitchFamily="34" charset="-122"/>
              <a:sym typeface="+mn-ea"/>
            </a:endParaRPr>
          </a:p>
          <a:p>
            <a:pPr marL="342900" indent="-342900" fontAlgn="auto">
              <a:lnSpc>
                <a:spcPct val="150000"/>
              </a:lnSpc>
              <a:spcAft>
                <a:spcPts val="0"/>
              </a:spcAft>
              <a:buFont typeface="Arial" panose="020B0604020202020204" pitchFamily="34" charset="0"/>
              <a:buChar char="•"/>
            </a:pPr>
            <a:endParaRPr lang="en-US" altLang="zh-CN" sz="2800" b="1" dirty="0">
              <a:latin typeface="微软雅黑" panose="020B0503020204020204" pitchFamily="34" charset="-122"/>
              <a:ea typeface="微软雅黑" panose="020B0503020204020204" pitchFamily="34" charset="-122"/>
              <a:sym typeface="+mn-ea"/>
            </a:endParaRPr>
          </a:p>
          <a:p>
            <a:pPr marL="342900" indent="-342900" fontAlgn="auto">
              <a:lnSpc>
                <a:spcPct val="150000"/>
              </a:lnSpc>
              <a:spcAft>
                <a:spcPts val="0"/>
              </a:spcAft>
              <a:buFont typeface="Arial" panose="020B0604020202020204" pitchFamily="34" charset="0"/>
              <a:buChar char="•"/>
            </a:pPr>
            <a:endParaRPr lang="en-US" altLang="zh-CN" sz="2800" b="1" dirty="0">
              <a:solidFill>
                <a:schemeClr val="tx1"/>
              </a:solidFill>
              <a:latin typeface="微软雅黑" panose="020B0503020204020204" pitchFamily="34" charset="-122"/>
              <a:ea typeface="微软雅黑" panose="020B0503020204020204" pitchFamily="34" charset="-122"/>
              <a:sym typeface="+mn-ea"/>
            </a:endParaRPr>
          </a:p>
          <a:p>
            <a:pPr marL="342900" indent="-342900" fontAlgn="auto">
              <a:lnSpc>
                <a:spcPct val="150000"/>
              </a:lnSpc>
              <a:spcAft>
                <a:spcPts val="0"/>
              </a:spcAft>
              <a:buFont typeface="Arial" panose="020B0604020202020204" pitchFamily="34" charset="0"/>
              <a:buChar char="•"/>
            </a:pPr>
            <a:endParaRPr lang="en-US" altLang="zh-CN" sz="2800" b="1" dirty="0">
              <a:latin typeface="微软雅黑" panose="020B0503020204020204" pitchFamily="34" charset="-122"/>
              <a:ea typeface="微软雅黑" panose="020B0503020204020204" pitchFamily="34" charset="-122"/>
              <a:sym typeface="+mn-ea"/>
            </a:endParaRPr>
          </a:p>
          <a:p>
            <a:pPr marL="342900" indent="-342900" fontAlgn="auto">
              <a:lnSpc>
                <a:spcPct val="150000"/>
              </a:lnSpc>
              <a:spcAft>
                <a:spcPts val="0"/>
              </a:spcAft>
              <a:buFont typeface="Arial" panose="020B0604020202020204" pitchFamily="34" charset="0"/>
              <a:buChar char="•"/>
            </a:pPr>
            <a:endParaRPr lang="en-US" altLang="zh-CN" sz="2800" b="1" dirty="0">
              <a:solidFill>
                <a:schemeClr val="tx1"/>
              </a:solidFill>
              <a:latin typeface="微软雅黑" panose="020B0503020204020204" pitchFamily="34" charset="-122"/>
              <a:ea typeface="微软雅黑" panose="020B0503020204020204" pitchFamily="34" charset="-122"/>
              <a:sym typeface="+mn-ea"/>
            </a:endParaRPr>
          </a:p>
          <a:p>
            <a:pPr marL="342900" indent="-342900" fontAlgn="auto">
              <a:lnSpc>
                <a:spcPct val="150000"/>
              </a:lnSpc>
              <a:spcAft>
                <a:spcPts val="0"/>
              </a:spcAft>
              <a:buFont typeface="Arial" panose="020B0604020202020204" pitchFamily="34" charset="0"/>
              <a:buChar char="•"/>
            </a:pPr>
            <a:r>
              <a:rPr lang="zh-CN" altLang="en-US" sz="2800" b="1" dirty="0">
                <a:solidFill>
                  <a:schemeClr val="tx1"/>
                </a:solidFill>
                <a:latin typeface="微软雅黑" panose="020B0503020204020204" pitchFamily="34" charset="-122"/>
                <a:ea typeface="微软雅黑" panose="020B0503020204020204" pitchFamily="34" charset="-122"/>
                <a:sym typeface="+mn-ea"/>
              </a:rPr>
              <a:t>常数变易的两个条件</a:t>
            </a:r>
            <a:endParaRPr lang="en-US" altLang="zh-CN" sz="2800" b="1" dirty="0">
              <a:solidFill>
                <a:schemeClr val="tx1"/>
              </a:solidFill>
              <a:latin typeface="微软雅黑" panose="020B0503020204020204" pitchFamily="34" charset="-122"/>
              <a:ea typeface="微软雅黑" panose="020B0503020204020204" pitchFamily="34" charset="-122"/>
              <a:sym typeface="+mn-ea"/>
            </a:endParaRPr>
          </a:p>
        </p:txBody>
      </p:sp>
      <p:sp>
        <p:nvSpPr>
          <p:cNvPr id="5" name="灯片编号占位符 4"/>
          <p:cNvSpPr>
            <a:spLocks noGrp="1"/>
          </p:cNvSpPr>
          <p:nvPr>
            <p:ph type="sldNum" sz="quarter" idx="4"/>
          </p:nvPr>
        </p:nvSpPr>
        <p:spPr/>
        <p:txBody>
          <a:bodyPr/>
          <a:lstStyle/>
          <a:p>
            <a:fld id="{5F1D8F20-F945-584B-B149-8CCFBEFE168A}" type="slidenum">
              <a:rPr kumimoji="1" lang="zh-CN" altLang="en-US" smtClean="0"/>
              <a:t>4</a:t>
            </a:fld>
            <a:endParaRPr kumimoji="1" lang="zh-CN" altLang="en-US"/>
          </a:p>
        </p:txBody>
      </p:sp>
      <p:sp>
        <p:nvSpPr>
          <p:cNvPr id="26" name="标题 1"/>
          <p:cNvSpPr txBox="1"/>
          <p:nvPr/>
        </p:nvSpPr>
        <p:spPr>
          <a:xfrm>
            <a:off x="0" y="0"/>
            <a:ext cx="12187555" cy="711200"/>
          </a:xfrm>
          <a:prstGeom prst="rect">
            <a:avLst/>
          </a:prstGeom>
          <a:noFill/>
        </p:spPr>
        <p:txBody>
          <a:bodyPr vert="horz" lIns="91440" tIns="45720" rIns="91440" bIns="45720" rtlCol="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32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j-cs"/>
              </a:rPr>
              <a:t>常数变易法和摄动运动方程</a:t>
            </a:r>
          </a:p>
        </p:txBody>
      </p:sp>
      <p:sp>
        <p:nvSpPr>
          <p:cNvPr id="9" name="矩形 8">
            <a:extLst>
              <a:ext uri="{FF2B5EF4-FFF2-40B4-BE49-F238E27FC236}">
                <a16:creationId xmlns:a16="http://schemas.microsoft.com/office/drawing/2014/main" id="{B482FF16-B304-8DB5-4982-7AF4C93ABB48}"/>
              </a:ext>
            </a:extLst>
          </p:cNvPr>
          <p:cNvSpPr/>
          <p:nvPr/>
        </p:nvSpPr>
        <p:spPr>
          <a:xfrm>
            <a:off x="2985505" y="5230549"/>
            <a:ext cx="3205434" cy="369332"/>
          </a:xfrm>
          <a:prstGeom prst="rect">
            <a:avLst/>
          </a:prstGeom>
        </p:spPr>
        <p:txBody>
          <a:bodyPr wrap="square">
            <a:spAutoFit/>
          </a:bodyPr>
          <a:lstStyle/>
          <a:p>
            <a:pPr algn="ctr" fontAlgn="auto">
              <a:spcAft>
                <a:spcPts val="0"/>
              </a:spcAft>
            </a:pPr>
            <a:r>
              <a:rPr lang="zh-CN" altLang="en-US" b="1" dirty="0">
                <a:latin typeface="微软雅黑" panose="020B0503020204020204" pitchFamily="34" charset="-122"/>
                <a:ea typeface="微软雅黑" panose="020B0503020204020204" pitchFamily="34" charset="-122"/>
              </a:rPr>
              <a:t>注意：是求和等于</a:t>
            </a:r>
            <a:r>
              <a:rPr lang="en-US" altLang="zh-CN" b="1" dirty="0">
                <a:latin typeface="微软雅黑" panose="020B0503020204020204" pitchFamily="34" charset="-122"/>
                <a:ea typeface="微软雅黑" panose="020B0503020204020204" pitchFamily="34" charset="-122"/>
              </a:rPr>
              <a:t>0</a:t>
            </a:r>
            <a:endParaRPr lang="zh-CN" b="1" dirty="0">
              <a:latin typeface="微软雅黑" panose="020B0503020204020204" pitchFamily="34" charset="-122"/>
              <a:ea typeface="微软雅黑" panose="020B0503020204020204" pitchFamily="34" charset="-122"/>
            </a:endParaRPr>
          </a:p>
        </p:txBody>
      </p:sp>
      <p:graphicFrame>
        <p:nvGraphicFramePr>
          <p:cNvPr id="2" name="对象 1">
            <a:extLst>
              <a:ext uri="{FF2B5EF4-FFF2-40B4-BE49-F238E27FC236}">
                <a16:creationId xmlns:a16="http://schemas.microsoft.com/office/drawing/2014/main" id="{D199EF75-E624-7D5F-834F-D3CE3D31FB29}"/>
              </a:ext>
            </a:extLst>
          </p:cNvPr>
          <p:cNvGraphicFramePr>
            <a:graphicFrameLocks noChangeAspect="1"/>
          </p:cNvGraphicFramePr>
          <p:nvPr>
            <p:extLst>
              <p:ext uri="{D42A27DB-BD31-4B8C-83A1-F6EECF244321}">
                <p14:modId xmlns:p14="http://schemas.microsoft.com/office/powerpoint/2010/main" val="329637985"/>
              </p:ext>
            </p:extLst>
          </p:nvPr>
        </p:nvGraphicFramePr>
        <p:xfrm>
          <a:off x="1314040" y="1104555"/>
          <a:ext cx="1444625" cy="781050"/>
        </p:xfrm>
        <a:graphic>
          <a:graphicData uri="http://schemas.openxmlformats.org/presentationml/2006/ole">
            <mc:AlternateContent xmlns:mc="http://schemas.openxmlformats.org/markup-compatibility/2006">
              <mc:Choice xmlns:v="urn:schemas-microsoft-com:vml" Requires="v">
                <p:oleObj name="AxMath" r:id="rId2" imgW="722880" imgH="389880" progId="Equation.AxMath">
                  <p:embed/>
                </p:oleObj>
              </mc:Choice>
              <mc:Fallback>
                <p:oleObj name="AxMath" r:id="rId2" imgW="722880" imgH="389880" progId="Equation.AxMath">
                  <p:embed/>
                  <p:pic>
                    <p:nvPicPr>
                      <p:cNvPr id="11" name="对象 10">
                        <a:extLst>
                          <a:ext uri="{FF2B5EF4-FFF2-40B4-BE49-F238E27FC236}">
                            <a16:creationId xmlns:a16="http://schemas.microsoft.com/office/drawing/2014/main" id="{806E1D4D-E94A-2A0D-1A87-E46809CB9AE4}"/>
                          </a:ext>
                        </a:extLst>
                      </p:cNvPr>
                      <p:cNvPicPr/>
                      <p:nvPr/>
                    </p:nvPicPr>
                    <p:blipFill>
                      <a:blip r:embed="rId3"/>
                      <a:stretch>
                        <a:fillRect/>
                      </a:stretch>
                    </p:blipFill>
                    <p:spPr>
                      <a:xfrm>
                        <a:off x="1314040" y="1104555"/>
                        <a:ext cx="1444625" cy="781050"/>
                      </a:xfrm>
                      <a:prstGeom prst="rect">
                        <a:avLst/>
                      </a:prstGeom>
                    </p:spPr>
                  </p:pic>
                </p:oleObj>
              </mc:Fallback>
            </mc:AlternateContent>
          </a:graphicData>
        </a:graphic>
      </p:graphicFrame>
      <p:graphicFrame>
        <p:nvGraphicFramePr>
          <p:cNvPr id="6" name="对象 5">
            <a:extLst>
              <a:ext uri="{FF2B5EF4-FFF2-40B4-BE49-F238E27FC236}">
                <a16:creationId xmlns:a16="http://schemas.microsoft.com/office/drawing/2014/main" id="{DC220D54-F420-BE5D-934A-EDA591D74F72}"/>
              </a:ext>
            </a:extLst>
          </p:cNvPr>
          <p:cNvGraphicFramePr>
            <a:graphicFrameLocks noChangeAspect="1"/>
          </p:cNvGraphicFramePr>
          <p:nvPr>
            <p:extLst>
              <p:ext uri="{D42A27DB-BD31-4B8C-83A1-F6EECF244321}">
                <p14:modId xmlns:p14="http://schemas.microsoft.com/office/powerpoint/2010/main" val="347261897"/>
              </p:ext>
            </p:extLst>
          </p:nvPr>
        </p:nvGraphicFramePr>
        <p:xfrm>
          <a:off x="1831975" y="2644775"/>
          <a:ext cx="4645025" cy="1603375"/>
        </p:xfrm>
        <a:graphic>
          <a:graphicData uri="http://schemas.openxmlformats.org/presentationml/2006/ole">
            <mc:AlternateContent xmlns:mc="http://schemas.openxmlformats.org/markup-compatibility/2006">
              <mc:Choice xmlns:v="urn:schemas-microsoft-com:vml" Requires="v">
                <p:oleObj name="AxMath" r:id="rId4" imgW="2322720" imgH="801360" progId="Equation.AxMath">
                  <p:embed/>
                </p:oleObj>
              </mc:Choice>
              <mc:Fallback>
                <p:oleObj name="AxMath" r:id="rId4" imgW="2322720" imgH="801360" progId="Equation.AxMath">
                  <p:embed/>
                  <p:pic>
                    <p:nvPicPr>
                      <p:cNvPr id="2" name="对象 1">
                        <a:extLst>
                          <a:ext uri="{FF2B5EF4-FFF2-40B4-BE49-F238E27FC236}">
                            <a16:creationId xmlns:a16="http://schemas.microsoft.com/office/drawing/2014/main" id="{D199EF75-E624-7D5F-834F-D3CE3D31FB29}"/>
                          </a:ext>
                        </a:extLst>
                      </p:cNvPr>
                      <p:cNvPicPr/>
                      <p:nvPr/>
                    </p:nvPicPr>
                    <p:blipFill>
                      <a:blip r:embed="rId5"/>
                      <a:stretch>
                        <a:fillRect/>
                      </a:stretch>
                    </p:blipFill>
                    <p:spPr>
                      <a:xfrm>
                        <a:off x="1831975" y="2644775"/>
                        <a:ext cx="4645025" cy="1603375"/>
                      </a:xfrm>
                      <a:prstGeom prst="rect">
                        <a:avLst/>
                      </a:prstGeom>
                    </p:spPr>
                  </p:pic>
                </p:oleObj>
              </mc:Fallback>
            </mc:AlternateContent>
          </a:graphicData>
        </a:graphic>
      </p:graphicFrame>
      <p:cxnSp>
        <p:nvCxnSpPr>
          <p:cNvPr id="12" name="直接连接符 11">
            <a:extLst>
              <a:ext uri="{FF2B5EF4-FFF2-40B4-BE49-F238E27FC236}">
                <a16:creationId xmlns:a16="http://schemas.microsoft.com/office/drawing/2014/main" id="{A045A269-98F4-B216-F7C2-A123FE9A0037}"/>
              </a:ext>
            </a:extLst>
          </p:cNvPr>
          <p:cNvCxnSpPr>
            <a:cxnSpLocks/>
          </p:cNvCxnSpPr>
          <p:nvPr/>
        </p:nvCxnSpPr>
        <p:spPr>
          <a:xfrm>
            <a:off x="1930417" y="2521933"/>
            <a:ext cx="8574032" cy="0"/>
          </a:xfrm>
          <a:prstGeom prst="line">
            <a:avLst/>
          </a:prstGeom>
          <a:ln w="28575">
            <a:solidFill>
              <a:srgbClr val="0000FF"/>
            </a:solidFill>
          </a:ln>
        </p:spPr>
        <p:style>
          <a:lnRef idx="1">
            <a:schemeClr val="dk1"/>
          </a:lnRef>
          <a:fillRef idx="0">
            <a:schemeClr val="dk1"/>
          </a:fillRef>
          <a:effectRef idx="0">
            <a:schemeClr val="dk1"/>
          </a:effectRef>
          <a:fontRef idx="minor">
            <a:schemeClr val="tx1"/>
          </a:fontRef>
        </p:style>
      </p:cxnSp>
      <p:cxnSp>
        <p:nvCxnSpPr>
          <p:cNvPr id="13" name="直接连接符 12">
            <a:extLst>
              <a:ext uri="{FF2B5EF4-FFF2-40B4-BE49-F238E27FC236}">
                <a16:creationId xmlns:a16="http://schemas.microsoft.com/office/drawing/2014/main" id="{5B757082-0B66-D1E8-0DEF-9F47DC0DCFDE}"/>
              </a:ext>
            </a:extLst>
          </p:cNvPr>
          <p:cNvCxnSpPr>
            <a:cxnSpLocks/>
          </p:cNvCxnSpPr>
          <p:nvPr/>
        </p:nvCxnSpPr>
        <p:spPr>
          <a:xfrm>
            <a:off x="6826599" y="1907744"/>
            <a:ext cx="0" cy="2342971"/>
          </a:xfrm>
          <a:prstGeom prst="line">
            <a:avLst/>
          </a:prstGeom>
          <a:ln w="28575">
            <a:solidFill>
              <a:srgbClr val="0000FF"/>
            </a:solidFill>
          </a:ln>
        </p:spPr>
        <p:style>
          <a:lnRef idx="1">
            <a:schemeClr val="dk1"/>
          </a:lnRef>
          <a:fillRef idx="0">
            <a:schemeClr val="dk1"/>
          </a:fillRef>
          <a:effectRef idx="0">
            <a:schemeClr val="dk1"/>
          </a:effectRef>
          <a:fontRef idx="minor">
            <a:schemeClr val="tx1"/>
          </a:fontRef>
        </p:style>
      </p:cxnSp>
      <p:sp>
        <p:nvSpPr>
          <p:cNvPr id="19" name="矩形 18">
            <a:extLst>
              <a:ext uri="{FF2B5EF4-FFF2-40B4-BE49-F238E27FC236}">
                <a16:creationId xmlns:a16="http://schemas.microsoft.com/office/drawing/2014/main" id="{CFD872DD-7D4D-C74A-1336-DB35458F9252}"/>
              </a:ext>
            </a:extLst>
          </p:cNvPr>
          <p:cNvSpPr/>
          <p:nvPr/>
        </p:nvSpPr>
        <p:spPr>
          <a:xfrm>
            <a:off x="7969392" y="1900609"/>
            <a:ext cx="2061146" cy="461665"/>
          </a:xfrm>
          <a:prstGeom prst="rect">
            <a:avLst/>
          </a:prstGeom>
          <a:ln w="28575">
            <a:noFill/>
          </a:ln>
        </p:spPr>
        <p:txBody>
          <a:bodyPr wrap="square">
            <a:spAutoFit/>
          </a:bodyPr>
          <a:lstStyle/>
          <a:p>
            <a:pPr algn="ctr" fontAlgn="auto">
              <a:spcAft>
                <a:spcPts val="0"/>
              </a:spcAft>
            </a:pPr>
            <a:r>
              <a:rPr lang="zh-CN" altLang="en-US" sz="2400" b="1" dirty="0">
                <a:solidFill>
                  <a:srgbClr val="0000FF"/>
                </a:solidFill>
                <a:latin typeface="微软雅黑" panose="020B0503020204020204" pitchFamily="34" charset="-122"/>
                <a:ea typeface="微软雅黑" panose="020B0503020204020204" pitchFamily="34" charset="-122"/>
              </a:rPr>
              <a:t>二体</a:t>
            </a:r>
            <a:endParaRPr lang="en-US" altLang="zh-CN" sz="2400" b="1" dirty="0">
              <a:solidFill>
                <a:srgbClr val="0000FF"/>
              </a:solidFill>
              <a:latin typeface="微软雅黑" panose="020B0503020204020204" pitchFamily="34" charset="-122"/>
              <a:ea typeface="微软雅黑" panose="020B0503020204020204" pitchFamily="34" charset="-122"/>
            </a:endParaRPr>
          </a:p>
        </p:txBody>
      </p:sp>
      <p:sp>
        <p:nvSpPr>
          <p:cNvPr id="20" name="矩形 19">
            <a:extLst>
              <a:ext uri="{FF2B5EF4-FFF2-40B4-BE49-F238E27FC236}">
                <a16:creationId xmlns:a16="http://schemas.microsoft.com/office/drawing/2014/main" id="{14972B46-A4EE-059C-FA37-23F08B5FB23D}"/>
              </a:ext>
            </a:extLst>
          </p:cNvPr>
          <p:cNvSpPr/>
          <p:nvPr/>
        </p:nvSpPr>
        <p:spPr>
          <a:xfrm>
            <a:off x="3095548" y="1900608"/>
            <a:ext cx="2061146" cy="461665"/>
          </a:xfrm>
          <a:prstGeom prst="rect">
            <a:avLst/>
          </a:prstGeom>
          <a:ln w="28575">
            <a:noFill/>
          </a:ln>
        </p:spPr>
        <p:txBody>
          <a:bodyPr wrap="square">
            <a:spAutoFit/>
          </a:bodyPr>
          <a:lstStyle/>
          <a:p>
            <a:pPr algn="ctr" fontAlgn="auto">
              <a:spcAft>
                <a:spcPts val="0"/>
              </a:spcAft>
            </a:pPr>
            <a:r>
              <a:rPr lang="zh-CN" altLang="en-US" sz="2400" b="1" dirty="0">
                <a:solidFill>
                  <a:srgbClr val="0000FF"/>
                </a:solidFill>
                <a:latin typeface="微软雅黑" panose="020B0503020204020204" pitchFamily="34" charset="-122"/>
                <a:ea typeface="微软雅黑" panose="020B0503020204020204" pitchFamily="34" charset="-122"/>
              </a:rPr>
              <a:t>受摄二体</a:t>
            </a:r>
            <a:endParaRPr lang="en-US" altLang="zh-CN" sz="2400" b="1" dirty="0">
              <a:solidFill>
                <a:srgbClr val="0000FF"/>
              </a:solidFill>
              <a:latin typeface="微软雅黑" panose="020B0503020204020204" pitchFamily="34" charset="-122"/>
              <a:ea typeface="微软雅黑" panose="020B0503020204020204" pitchFamily="34" charset="-122"/>
            </a:endParaRPr>
          </a:p>
        </p:txBody>
      </p:sp>
      <p:graphicFrame>
        <p:nvGraphicFramePr>
          <p:cNvPr id="21" name="对象 20">
            <a:extLst>
              <a:ext uri="{FF2B5EF4-FFF2-40B4-BE49-F238E27FC236}">
                <a16:creationId xmlns:a16="http://schemas.microsoft.com/office/drawing/2014/main" id="{10313C4A-79E2-CF65-2347-23BE2C05CC1A}"/>
              </a:ext>
            </a:extLst>
          </p:cNvPr>
          <p:cNvGraphicFramePr>
            <a:graphicFrameLocks noChangeAspect="1"/>
          </p:cNvGraphicFramePr>
          <p:nvPr>
            <p:extLst>
              <p:ext uri="{D42A27DB-BD31-4B8C-83A1-F6EECF244321}">
                <p14:modId xmlns:p14="http://schemas.microsoft.com/office/powerpoint/2010/main" val="4005381213"/>
              </p:ext>
            </p:extLst>
          </p:nvPr>
        </p:nvGraphicFramePr>
        <p:xfrm>
          <a:off x="7899383" y="2717887"/>
          <a:ext cx="2362200" cy="1390650"/>
        </p:xfrm>
        <a:graphic>
          <a:graphicData uri="http://schemas.openxmlformats.org/presentationml/2006/ole">
            <mc:AlternateContent xmlns:mc="http://schemas.openxmlformats.org/markup-compatibility/2006">
              <mc:Choice xmlns:v="urn:schemas-microsoft-com:vml" Requires="v">
                <p:oleObj name="AxMath" r:id="rId6" imgW="1180440" imgH="695160" progId="Equation.AxMath">
                  <p:embed/>
                </p:oleObj>
              </mc:Choice>
              <mc:Fallback>
                <p:oleObj name="AxMath" r:id="rId6" imgW="1180440" imgH="695160" progId="Equation.AxMath">
                  <p:embed/>
                  <p:pic>
                    <p:nvPicPr>
                      <p:cNvPr id="6" name="对象 5">
                        <a:extLst>
                          <a:ext uri="{FF2B5EF4-FFF2-40B4-BE49-F238E27FC236}">
                            <a16:creationId xmlns:a16="http://schemas.microsoft.com/office/drawing/2014/main" id="{DC220D54-F420-BE5D-934A-EDA591D74F72}"/>
                          </a:ext>
                        </a:extLst>
                      </p:cNvPr>
                      <p:cNvPicPr/>
                      <p:nvPr/>
                    </p:nvPicPr>
                    <p:blipFill>
                      <a:blip r:embed="rId7"/>
                      <a:stretch>
                        <a:fillRect/>
                      </a:stretch>
                    </p:blipFill>
                    <p:spPr>
                      <a:xfrm>
                        <a:off x="7899383" y="2717887"/>
                        <a:ext cx="2362200" cy="1390650"/>
                      </a:xfrm>
                      <a:prstGeom prst="rect">
                        <a:avLst/>
                      </a:prstGeom>
                    </p:spPr>
                  </p:pic>
                </p:oleObj>
              </mc:Fallback>
            </mc:AlternateContent>
          </a:graphicData>
        </a:graphic>
      </p:graphicFrame>
      <p:graphicFrame>
        <p:nvGraphicFramePr>
          <p:cNvPr id="23" name="对象 22">
            <a:extLst>
              <a:ext uri="{FF2B5EF4-FFF2-40B4-BE49-F238E27FC236}">
                <a16:creationId xmlns:a16="http://schemas.microsoft.com/office/drawing/2014/main" id="{07313F9B-D0F8-D43B-8156-E0ADB050648B}"/>
              </a:ext>
            </a:extLst>
          </p:cNvPr>
          <p:cNvGraphicFramePr>
            <a:graphicFrameLocks noChangeAspect="1"/>
          </p:cNvGraphicFramePr>
          <p:nvPr>
            <p:extLst>
              <p:ext uri="{D42A27DB-BD31-4B8C-83A1-F6EECF244321}">
                <p14:modId xmlns:p14="http://schemas.microsoft.com/office/powerpoint/2010/main" val="2114630856"/>
              </p:ext>
            </p:extLst>
          </p:nvPr>
        </p:nvGraphicFramePr>
        <p:xfrm>
          <a:off x="1333964" y="5038647"/>
          <a:ext cx="2219325" cy="1609725"/>
        </p:xfrm>
        <a:graphic>
          <a:graphicData uri="http://schemas.openxmlformats.org/presentationml/2006/ole">
            <mc:AlternateContent xmlns:mc="http://schemas.openxmlformats.org/markup-compatibility/2006">
              <mc:Choice xmlns:v="urn:schemas-microsoft-com:vml" Requires="v">
                <p:oleObj name="AxMath" r:id="rId8" imgW="1109520" imgH="804600" progId="Equation.AxMath">
                  <p:embed/>
                </p:oleObj>
              </mc:Choice>
              <mc:Fallback>
                <p:oleObj name="AxMath" r:id="rId8" imgW="1109520" imgH="804600" progId="Equation.AxMath">
                  <p:embed/>
                  <p:pic>
                    <p:nvPicPr>
                      <p:cNvPr id="6" name="对象 5">
                        <a:extLst>
                          <a:ext uri="{FF2B5EF4-FFF2-40B4-BE49-F238E27FC236}">
                            <a16:creationId xmlns:a16="http://schemas.microsoft.com/office/drawing/2014/main" id="{DC220D54-F420-BE5D-934A-EDA591D74F72}"/>
                          </a:ext>
                        </a:extLst>
                      </p:cNvPr>
                      <p:cNvPicPr/>
                      <p:nvPr/>
                    </p:nvPicPr>
                    <p:blipFill>
                      <a:blip r:embed="rId9"/>
                      <a:stretch>
                        <a:fillRect/>
                      </a:stretch>
                    </p:blipFill>
                    <p:spPr>
                      <a:xfrm>
                        <a:off x="1333964" y="5038647"/>
                        <a:ext cx="2219325" cy="1609725"/>
                      </a:xfrm>
                      <a:prstGeom prst="rect">
                        <a:avLst/>
                      </a:prstGeom>
                    </p:spPr>
                  </p:pic>
                </p:oleObj>
              </mc:Fallback>
            </mc:AlternateContent>
          </a:graphicData>
        </a:graphic>
      </p:graphicFrame>
      <p:sp>
        <p:nvSpPr>
          <p:cNvPr id="24" name="矩形 23">
            <a:extLst>
              <a:ext uri="{FF2B5EF4-FFF2-40B4-BE49-F238E27FC236}">
                <a16:creationId xmlns:a16="http://schemas.microsoft.com/office/drawing/2014/main" id="{9DCAA8E9-ADAA-845A-AF4B-516B11F6D7A1}"/>
              </a:ext>
            </a:extLst>
          </p:cNvPr>
          <p:cNvSpPr/>
          <p:nvPr/>
        </p:nvSpPr>
        <p:spPr>
          <a:xfrm>
            <a:off x="6719218" y="4913613"/>
            <a:ext cx="4891760" cy="461665"/>
          </a:xfrm>
          <a:prstGeom prst="rect">
            <a:avLst/>
          </a:prstGeom>
          <a:ln w="28575">
            <a:noFill/>
          </a:ln>
        </p:spPr>
        <p:txBody>
          <a:bodyPr wrap="square">
            <a:spAutoFit/>
          </a:bodyPr>
          <a:lstStyle/>
          <a:p>
            <a:pPr algn="ctr" fontAlgn="auto">
              <a:spcAft>
                <a:spcPts val="0"/>
              </a:spcAft>
            </a:pPr>
            <a:r>
              <a:rPr lang="zh-CN" altLang="en-US" sz="2400" b="1" dirty="0">
                <a:solidFill>
                  <a:srgbClr val="0000FF"/>
                </a:solidFill>
                <a:latin typeface="微软雅黑" panose="020B0503020204020204" pitchFamily="34" charset="-122"/>
                <a:ea typeface="微软雅黑" panose="020B0503020204020204" pitchFamily="34" charset="-122"/>
              </a:rPr>
              <a:t>可以构成</a:t>
            </a:r>
            <a:r>
              <a:rPr lang="en-US" altLang="zh-CN" sz="2400" b="1" dirty="0">
                <a:solidFill>
                  <a:srgbClr val="0000FF"/>
                </a:solidFill>
                <a:latin typeface="微软雅黑" panose="020B0503020204020204" pitchFamily="34" charset="-122"/>
                <a:ea typeface="微软雅黑" panose="020B0503020204020204" pitchFamily="34" charset="-122"/>
              </a:rPr>
              <a:t>6</a:t>
            </a:r>
            <a:r>
              <a:rPr lang="zh-CN" altLang="en-US" sz="2400" b="1" dirty="0">
                <a:solidFill>
                  <a:srgbClr val="0000FF"/>
                </a:solidFill>
                <a:latin typeface="微软雅黑" panose="020B0503020204020204" pitchFamily="34" charset="-122"/>
                <a:ea typeface="微软雅黑" panose="020B0503020204020204" pitchFamily="34" charset="-122"/>
              </a:rPr>
              <a:t>个方程，求解</a:t>
            </a:r>
            <a:r>
              <a:rPr lang="en-US" altLang="zh-CN" sz="2400" b="1" dirty="0">
                <a:solidFill>
                  <a:srgbClr val="0000FF"/>
                </a:solidFill>
                <a:latin typeface="微软雅黑" panose="020B0503020204020204" pitchFamily="34" charset="-122"/>
                <a:ea typeface="微软雅黑" panose="020B0503020204020204" pitchFamily="34" charset="-122"/>
              </a:rPr>
              <a:t>6</a:t>
            </a:r>
            <a:r>
              <a:rPr lang="zh-CN" altLang="en-US" sz="2400" b="1" dirty="0">
                <a:solidFill>
                  <a:srgbClr val="0000FF"/>
                </a:solidFill>
                <a:latin typeface="微软雅黑" panose="020B0503020204020204" pitchFamily="34" charset="-122"/>
                <a:ea typeface="微软雅黑" panose="020B0503020204020204" pitchFamily="34" charset="-122"/>
              </a:rPr>
              <a:t>个未知量</a:t>
            </a:r>
            <a:endParaRPr lang="en-US" altLang="zh-CN" sz="2400" b="1" dirty="0">
              <a:solidFill>
                <a:srgbClr val="0000FF"/>
              </a:solidFill>
              <a:latin typeface="微软雅黑" panose="020B0503020204020204" pitchFamily="34" charset="-122"/>
              <a:ea typeface="微软雅黑" panose="020B0503020204020204" pitchFamily="34" charset="-122"/>
            </a:endParaRPr>
          </a:p>
        </p:txBody>
      </p:sp>
      <p:graphicFrame>
        <p:nvGraphicFramePr>
          <p:cNvPr id="25" name="对象 24">
            <a:extLst>
              <a:ext uri="{FF2B5EF4-FFF2-40B4-BE49-F238E27FC236}">
                <a16:creationId xmlns:a16="http://schemas.microsoft.com/office/drawing/2014/main" id="{6CB4F259-C71E-4690-0FBA-DC3116DB9017}"/>
              </a:ext>
            </a:extLst>
          </p:cNvPr>
          <p:cNvGraphicFramePr>
            <a:graphicFrameLocks noChangeAspect="1"/>
          </p:cNvGraphicFramePr>
          <p:nvPr>
            <p:extLst>
              <p:ext uri="{D42A27DB-BD31-4B8C-83A1-F6EECF244321}">
                <p14:modId xmlns:p14="http://schemas.microsoft.com/office/powerpoint/2010/main" val="2338642482"/>
              </p:ext>
            </p:extLst>
          </p:nvPr>
        </p:nvGraphicFramePr>
        <p:xfrm>
          <a:off x="7023678" y="5393609"/>
          <a:ext cx="517525" cy="698500"/>
        </p:xfrm>
        <a:graphic>
          <a:graphicData uri="http://schemas.openxmlformats.org/presentationml/2006/ole">
            <mc:AlternateContent xmlns:mc="http://schemas.openxmlformats.org/markup-compatibility/2006">
              <mc:Choice xmlns:v="urn:schemas-microsoft-com:vml" Requires="v">
                <p:oleObj name="AxMath" r:id="rId10" imgW="258480" imgH="349560" progId="Equation.AxMath">
                  <p:embed/>
                </p:oleObj>
              </mc:Choice>
              <mc:Fallback>
                <p:oleObj name="AxMath" r:id="rId10" imgW="258480" imgH="349560" progId="Equation.AxMath">
                  <p:embed/>
                  <p:pic>
                    <p:nvPicPr>
                      <p:cNvPr id="0" name=""/>
                      <p:cNvPicPr/>
                      <p:nvPr/>
                    </p:nvPicPr>
                    <p:blipFill>
                      <a:blip r:embed="rId11"/>
                      <a:stretch>
                        <a:fillRect/>
                      </a:stretch>
                    </p:blipFill>
                    <p:spPr>
                      <a:xfrm>
                        <a:off x="7023678" y="5393609"/>
                        <a:ext cx="517525" cy="698500"/>
                      </a:xfrm>
                      <a:prstGeom prst="rect">
                        <a:avLst/>
                      </a:prstGeom>
                    </p:spPr>
                  </p:pic>
                </p:oleObj>
              </mc:Fallback>
            </mc:AlternateContent>
          </a:graphicData>
        </a:graphic>
      </p:graphicFrame>
      <p:sp>
        <p:nvSpPr>
          <p:cNvPr id="28" name="文本框 27">
            <a:extLst>
              <a:ext uri="{FF2B5EF4-FFF2-40B4-BE49-F238E27FC236}">
                <a16:creationId xmlns:a16="http://schemas.microsoft.com/office/drawing/2014/main" id="{B12951DF-A0B0-ECC3-37C2-87EDFFC32B48}"/>
              </a:ext>
            </a:extLst>
          </p:cNvPr>
          <p:cNvSpPr txBox="1"/>
          <p:nvPr/>
        </p:nvSpPr>
        <p:spPr>
          <a:xfrm>
            <a:off x="8340686" y="6092109"/>
            <a:ext cx="3612490" cy="369332"/>
          </a:xfrm>
          <a:prstGeom prst="rect">
            <a:avLst/>
          </a:prstGeom>
          <a:noFill/>
        </p:spPr>
        <p:txBody>
          <a:bodyPr wrap="square">
            <a:spAutoFit/>
          </a:bodyPr>
          <a:lstStyle/>
          <a:p>
            <a:pPr algn="ctr" fontAlgn="auto">
              <a:spcAft>
                <a:spcPts val="0"/>
              </a:spcAft>
            </a:pPr>
            <a:r>
              <a:rPr lang="zh-CN" altLang="en-US" sz="1800" b="1" dirty="0">
                <a:solidFill>
                  <a:srgbClr val="0000FF"/>
                </a:solidFill>
                <a:latin typeface="微软雅黑" panose="020B0503020204020204" pitchFamily="34" charset="-122"/>
                <a:ea typeface="微软雅黑" panose="020B0503020204020204" pitchFamily="34" charset="-122"/>
              </a:rPr>
              <a:t>轨道根数随时间的变化</a:t>
            </a:r>
            <a:endParaRPr lang="en-US" altLang="zh-CN" sz="1800" b="1" dirty="0">
              <a:solidFill>
                <a:srgbClr val="0000FF"/>
              </a:solidFill>
              <a:latin typeface="微软雅黑" panose="020B0503020204020204" pitchFamily="34" charset="-122"/>
              <a:ea typeface="微软雅黑" panose="020B0503020204020204" pitchFamily="34" charset="-122"/>
            </a:endParaRPr>
          </a:p>
        </p:txBody>
      </p:sp>
      <p:sp>
        <p:nvSpPr>
          <p:cNvPr id="29" name="矩形 28">
            <a:extLst>
              <a:ext uri="{FF2B5EF4-FFF2-40B4-BE49-F238E27FC236}">
                <a16:creationId xmlns:a16="http://schemas.microsoft.com/office/drawing/2014/main" id="{54782F3F-FC18-5A1F-8208-40F0AED38FA5}"/>
              </a:ext>
            </a:extLst>
          </p:cNvPr>
          <p:cNvSpPr/>
          <p:nvPr/>
        </p:nvSpPr>
        <p:spPr>
          <a:xfrm>
            <a:off x="7442886" y="5497073"/>
            <a:ext cx="3833270" cy="461665"/>
          </a:xfrm>
          <a:prstGeom prst="rect">
            <a:avLst/>
          </a:prstGeom>
          <a:ln w="28575">
            <a:noFill/>
          </a:ln>
        </p:spPr>
        <p:txBody>
          <a:bodyPr wrap="square">
            <a:spAutoFit/>
          </a:bodyPr>
          <a:lstStyle/>
          <a:p>
            <a:pPr algn="ctr" fontAlgn="auto">
              <a:spcAft>
                <a:spcPts val="0"/>
              </a:spcAft>
            </a:pPr>
            <a:r>
              <a:rPr lang="zh-CN" altLang="en-US" sz="2400" b="1" dirty="0">
                <a:solidFill>
                  <a:srgbClr val="FF0000"/>
                </a:solidFill>
                <a:latin typeface="微软雅黑" panose="020B0503020204020204" pitchFamily="34" charset="-122"/>
                <a:ea typeface="微软雅黑" panose="020B0503020204020204" pitchFamily="34" charset="-122"/>
              </a:rPr>
              <a:t>显形式</a:t>
            </a:r>
            <a:r>
              <a:rPr lang="en-US" altLang="zh-CN" sz="2400" b="1" dirty="0">
                <a:solidFill>
                  <a:srgbClr val="FF0000"/>
                </a:solidFill>
                <a:latin typeface="微软雅黑" panose="020B0503020204020204" pitchFamily="34" charset="-122"/>
                <a:ea typeface="微软雅黑" panose="020B0503020204020204" pitchFamily="34" charset="-122"/>
              </a:rPr>
              <a:t>——</a:t>
            </a:r>
            <a:r>
              <a:rPr lang="zh-CN" altLang="en-US" sz="2400" b="1" dirty="0">
                <a:solidFill>
                  <a:srgbClr val="FF0000"/>
                </a:solidFill>
                <a:latin typeface="微软雅黑" panose="020B0503020204020204" pitchFamily="34" charset="-122"/>
                <a:ea typeface="微软雅黑" panose="020B0503020204020204" pitchFamily="34" charset="-122"/>
              </a:rPr>
              <a:t>摄动运动方程</a:t>
            </a:r>
            <a:endParaRPr lang="en-US" altLang="zh-CN" sz="2400" b="1" dirty="0">
              <a:solidFill>
                <a:srgbClr val="FF0000"/>
              </a:solidFill>
              <a:latin typeface="微软雅黑" panose="020B0503020204020204" pitchFamily="34" charset="-122"/>
              <a:ea typeface="微软雅黑" panose="020B0503020204020204" pitchFamily="34" charset="-122"/>
            </a:endParaRPr>
          </a:p>
        </p:txBody>
      </p:sp>
      <p:sp>
        <p:nvSpPr>
          <p:cNvPr id="30" name="矩形: 圆角 29">
            <a:extLst>
              <a:ext uri="{FF2B5EF4-FFF2-40B4-BE49-F238E27FC236}">
                <a16:creationId xmlns:a16="http://schemas.microsoft.com/office/drawing/2014/main" id="{16B87723-4D87-1FE9-8651-59D5B017869E}"/>
              </a:ext>
            </a:extLst>
          </p:cNvPr>
          <p:cNvSpPr/>
          <p:nvPr/>
        </p:nvSpPr>
        <p:spPr>
          <a:xfrm>
            <a:off x="6566404" y="4688986"/>
            <a:ext cx="5280181" cy="1962066"/>
          </a:xfrm>
          <a:prstGeom prst="roundRect">
            <a:avLst/>
          </a:prstGeom>
          <a:noFill/>
          <a:ln w="28575">
            <a:solidFill>
              <a:srgbClr val="0000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图形 6" descr="困惑的脸轮廓 纯色填充">
            <a:extLst>
              <a:ext uri="{FF2B5EF4-FFF2-40B4-BE49-F238E27FC236}">
                <a16:creationId xmlns:a16="http://schemas.microsoft.com/office/drawing/2014/main" id="{F8FA3506-E8FD-75D7-EC65-F4BC387DA77D}"/>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3974" y="711621"/>
            <a:ext cx="571360" cy="571360"/>
          </a:xfrm>
          <a:prstGeom prst="rect">
            <a:avLst/>
          </a:prstGeom>
        </p:spPr>
      </p:pic>
    </p:spTree>
    <p:extLst>
      <p:ext uri="{BB962C8B-B14F-4D97-AF65-F5344CB8AC3E}">
        <p14:creationId xmlns:p14="http://schemas.microsoft.com/office/powerpoint/2010/main" val="383504532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fade">
                                      <p:cBhvr>
                                        <p:cTn id="7" dur="500"/>
                                        <p:tgtEl>
                                          <p:spTgt spid="3">
                                            <p:txEl>
                                              <p:pRg st="5" end="5"/>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fade">
                                      <p:cBhvr>
                                        <p:cTn id="10" dur="500"/>
                                        <p:tgtEl>
                                          <p:spTgt spid="2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4"/>
                                        </p:tgtEl>
                                        <p:attrNameLst>
                                          <p:attrName>style.visibility</p:attrName>
                                        </p:attrNameLst>
                                      </p:cBhvr>
                                      <p:to>
                                        <p:strVal val="visible"/>
                                      </p:to>
                                    </p:set>
                                    <p:animEffect transition="in" filter="fade">
                                      <p:cBhvr>
                                        <p:cTn id="16" dur="500"/>
                                        <p:tgtEl>
                                          <p:spTgt spid="24"/>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0"/>
                                        </p:tgtEl>
                                        <p:attrNameLst>
                                          <p:attrName>style.visibility</p:attrName>
                                        </p:attrNameLst>
                                      </p:cBhvr>
                                      <p:to>
                                        <p:strVal val="visible"/>
                                      </p:to>
                                    </p:set>
                                    <p:animEffect transition="in" filter="fade">
                                      <p:cBhvr>
                                        <p:cTn id="19" dur="500"/>
                                        <p:tgtEl>
                                          <p:spTgt spid="30"/>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9"/>
                                        </p:tgtEl>
                                        <p:attrNameLst>
                                          <p:attrName>style.visibility</p:attrName>
                                        </p:attrNameLst>
                                      </p:cBhvr>
                                      <p:to>
                                        <p:strVal val="visible"/>
                                      </p:to>
                                    </p:set>
                                    <p:animEffect transition="in" filter="fade">
                                      <p:cBhvr>
                                        <p:cTn id="22" dur="500"/>
                                        <p:tgtEl>
                                          <p:spTgt spid="29"/>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fade">
                                      <p:cBhvr>
                                        <p:cTn id="25" dur="500"/>
                                        <p:tgtEl>
                                          <p:spTgt spid="28"/>
                                        </p:tgtEl>
                                      </p:cBhvr>
                                    </p:animEffect>
                                  </p:childTnLst>
                                </p:cTn>
                              </p:par>
                              <p:par>
                                <p:cTn id="26" presetID="10" presetClass="entr" presetSubtype="0" fill="hold" nodeType="withEffect">
                                  <p:stCondLst>
                                    <p:cond delay="0"/>
                                  </p:stCondLst>
                                  <p:childTnLst>
                                    <p:set>
                                      <p:cBhvr>
                                        <p:cTn id="27" dur="1" fill="hold">
                                          <p:stCondLst>
                                            <p:cond delay="0"/>
                                          </p:stCondLst>
                                        </p:cTn>
                                        <p:tgtEl>
                                          <p:spTgt spid="25"/>
                                        </p:tgtEl>
                                        <p:attrNameLst>
                                          <p:attrName>style.visibility</p:attrName>
                                        </p:attrNameLst>
                                      </p:cBhvr>
                                      <p:to>
                                        <p:strVal val="visible"/>
                                      </p:to>
                                    </p:set>
                                    <p:animEffect transition="in" filter="fade">
                                      <p:cBhvr>
                                        <p:cTn id="28"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24" grpId="0"/>
      <p:bldP spid="28" grpId="0"/>
      <p:bldP spid="29" grpId="0"/>
      <p:bldP spid="3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07987" y="1052513"/>
            <a:ext cx="11376025" cy="4797404"/>
          </a:xfrm>
          <a:prstGeom prst="rect">
            <a:avLst/>
          </a:prstGeom>
        </p:spPr>
        <p:txBody>
          <a:bodyPr wrap="square">
            <a:spAutoFit/>
          </a:bodyPr>
          <a:lstStyle/>
          <a:p>
            <a:pPr marL="342900" indent="-342900" fontAlgn="auto">
              <a:lnSpc>
                <a:spcPct val="150000"/>
              </a:lnSpc>
              <a:spcAft>
                <a:spcPts val="0"/>
              </a:spcAft>
              <a:buFont typeface="Arial" panose="020B0604020202020204" pitchFamily="34" charset="0"/>
              <a:buChar char="•"/>
            </a:pPr>
            <a:r>
              <a:rPr lang="zh-CN" altLang="en-US"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无摄运动和受摄运动下的</a:t>
            </a:r>
            <a:r>
              <a:rPr lang="zh-CN" altLang="en-US" sz="28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sym typeface="+mn-ea"/>
              </a:rPr>
              <a:t>相同点</a:t>
            </a:r>
            <a:endParaRPr lang="en-US" altLang="zh-CN" sz="28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800100" lvl="1" indent="-342900">
              <a:lnSpc>
                <a:spcPct val="150000"/>
              </a:lnSpc>
              <a:buFont typeface="Arial" panose="020B0604020202020204" pitchFamily="34" charset="0"/>
              <a:buChar char="•"/>
            </a:pPr>
            <a:r>
              <a:rPr lang="zh-CN" altLang="en-US"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无摄运动解的形式仍适用于受摄运动</a:t>
            </a:r>
            <a:endParaRPr lang="en-US" altLang="zh-CN"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800100" lvl="1" indent="-342900">
              <a:lnSpc>
                <a:spcPct val="150000"/>
              </a:lnSpc>
              <a:buFont typeface="Arial" panose="020B0604020202020204" pitchFamily="34" charset="0"/>
              <a:buChar char="•"/>
            </a:pPr>
            <a:r>
              <a:rPr lang="zh-CN" altLang="en-US"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解是瞬时根数与位置速度矢量之间的严格关系式</a:t>
            </a:r>
            <a:endParaRPr lang="en-US" altLang="zh-CN"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800100" lvl="1" indent="-342900">
              <a:lnSpc>
                <a:spcPct val="150000"/>
              </a:lnSpc>
              <a:buFont typeface="Arial" panose="020B0604020202020204" pitchFamily="34" charset="0"/>
              <a:buChar char="•"/>
            </a:pPr>
            <a:r>
              <a:rPr lang="zh-CN" altLang="en-US"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椭圆运动的各种几何关系和</a:t>
            </a:r>
            <a:r>
              <a:rPr lang="zh-CN" altLang="en-US" sz="2400" b="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sym typeface="+mn-ea"/>
              </a:rPr>
              <a:t>偏导数关系</a:t>
            </a:r>
            <a:r>
              <a:rPr lang="zh-CN" altLang="en-US"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在受摄运动中全部成立</a:t>
            </a:r>
            <a:endParaRPr lang="en-US" altLang="zh-CN"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342900" indent="-342900">
              <a:lnSpc>
                <a:spcPct val="150000"/>
              </a:lnSpc>
              <a:spcBef>
                <a:spcPts val="1200"/>
              </a:spcBef>
              <a:buFont typeface="Arial" panose="020B0604020202020204" pitchFamily="34" charset="0"/>
              <a:buChar char="•"/>
            </a:pPr>
            <a:r>
              <a:rPr lang="zh-CN" altLang="en-US"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无摄运动和受摄运动下的</a:t>
            </a:r>
            <a:r>
              <a:rPr lang="zh-CN" altLang="en-US" sz="28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sym typeface="+mn-ea"/>
              </a:rPr>
              <a:t>不同点</a:t>
            </a:r>
            <a:endParaRPr lang="en-US" altLang="zh-CN" sz="28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800100" lvl="1" indent="-342900">
              <a:lnSpc>
                <a:spcPct val="150000"/>
              </a:lnSpc>
              <a:buFont typeface="Arial" panose="020B0604020202020204" pitchFamily="34" charset="0"/>
              <a:buChar char="•"/>
            </a:pPr>
            <a:r>
              <a:rPr lang="zh-CN" altLang="en-US"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解对无摄运动是常数，在受摄运动中是 </a:t>
            </a:r>
            <a:r>
              <a:rPr lang="en-US" altLang="zh-CN" sz="2400" b="1" i="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t </a:t>
            </a:r>
            <a:r>
              <a:rPr lang="zh-CN" altLang="en-US"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的函数</a:t>
            </a:r>
            <a:endParaRPr lang="en-US" altLang="zh-CN"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800100" lvl="1" indent="-342900">
              <a:lnSpc>
                <a:spcPct val="150000"/>
              </a:lnSpc>
              <a:buFont typeface="Arial" panose="020B0604020202020204" pitchFamily="34" charset="0"/>
              <a:buChar char="•"/>
            </a:pPr>
            <a:r>
              <a:rPr lang="zh-CN" altLang="en-US"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受摄运动的轨道可看成变化的椭圆</a:t>
            </a:r>
            <a:r>
              <a:rPr lang="en-US" altLang="zh-CN"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a:t>
            </a:r>
            <a:r>
              <a:rPr lang="zh-CN" altLang="en-US" sz="2400" b="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sym typeface="+mn-ea"/>
              </a:rPr>
              <a:t>吻切椭圆</a:t>
            </a:r>
            <a:endParaRPr lang="en-US" altLang="zh-CN" sz="2400" b="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800100" lvl="1" indent="-342900">
              <a:lnSpc>
                <a:spcPct val="150000"/>
              </a:lnSpc>
              <a:buFont typeface="Arial" panose="020B0604020202020204" pitchFamily="34" charset="0"/>
              <a:buChar char="•"/>
            </a:pPr>
            <a:r>
              <a:rPr lang="zh-CN" altLang="en-US"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椭圆运动中</a:t>
            </a:r>
            <a:r>
              <a:rPr lang="zh-CN" altLang="en-US" sz="2400" b="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sym typeface="+mn-ea"/>
              </a:rPr>
              <a:t>对时间 </a:t>
            </a:r>
            <a:r>
              <a:rPr lang="en-US" altLang="zh-CN" sz="2400" b="1"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sym typeface="+mn-ea"/>
              </a:rPr>
              <a:t>t </a:t>
            </a:r>
            <a:r>
              <a:rPr lang="zh-CN" altLang="en-US" sz="2400" b="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sym typeface="+mn-ea"/>
              </a:rPr>
              <a:t>的导数关系</a:t>
            </a:r>
            <a:r>
              <a:rPr lang="zh-CN" altLang="en-US"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在受摄运动中不成立</a:t>
            </a:r>
            <a:endParaRPr lang="en-US" altLang="zh-CN"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endParaRPr>
          </a:p>
        </p:txBody>
      </p:sp>
      <p:sp>
        <p:nvSpPr>
          <p:cNvPr id="5" name="灯片编号占位符 4"/>
          <p:cNvSpPr>
            <a:spLocks noGrp="1"/>
          </p:cNvSpPr>
          <p:nvPr>
            <p:ph type="sldNum" sz="quarter" idx="4"/>
          </p:nvPr>
        </p:nvSpPr>
        <p:spPr/>
        <p:txBody>
          <a:bodyPr/>
          <a:lstStyle/>
          <a:p>
            <a:fld id="{5F1D8F20-F945-584B-B149-8CCFBEFE168A}" type="slidenum">
              <a:rPr kumimoji="1" lang="zh-CN" altLang="en-US" smtClean="0"/>
              <a:t>5</a:t>
            </a:fld>
            <a:endParaRPr kumimoji="1" lang="zh-CN" altLang="en-US"/>
          </a:p>
        </p:txBody>
      </p:sp>
      <p:sp>
        <p:nvSpPr>
          <p:cNvPr id="26" name="标题 1"/>
          <p:cNvSpPr txBox="1"/>
          <p:nvPr/>
        </p:nvSpPr>
        <p:spPr>
          <a:xfrm>
            <a:off x="0" y="0"/>
            <a:ext cx="12187555" cy="711200"/>
          </a:xfrm>
          <a:prstGeom prst="rect">
            <a:avLst/>
          </a:prstGeom>
          <a:noFill/>
        </p:spPr>
        <p:txBody>
          <a:bodyPr vert="horz" lIns="91440" tIns="45720" rIns="91440" bIns="45720" rtlCol="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32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j-cs"/>
              </a:rPr>
              <a:t>常数变易法和摄动运动方程</a:t>
            </a:r>
          </a:p>
        </p:txBody>
      </p:sp>
      <p:pic>
        <p:nvPicPr>
          <p:cNvPr id="6" name="图形 5" descr="困惑的脸轮廓 纯色填充">
            <a:extLst>
              <a:ext uri="{FF2B5EF4-FFF2-40B4-BE49-F238E27FC236}">
                <a16:creationId xmlns:a16="http://schemas.microsoft.com/office/drawing/2014/main" id="{2F33C5C5-19AF-DFA5-FAC0-1E67658751D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974" y="711621"/>
            <a:ext cx="571360" cy="571360"/>
          </a:xfrm>
          <a:prstGeom prst="rect">
            <a:avLst/>
          </a:prstGeom>
        </p:spPr>
      </p:pic>
      <p:graphicFrame>
        <p:nvGraphicFramePr>
          <p:cNvPr id="2" name="对象 1">
            <a:extLst>
              <a:ext uri="{FF2B5EF4-FFF2-40B4-BE49-F238E27FC236}">
                <a16:creationId xmlns:a16="http://schemas.microsoft.com/office/drawing/2014/main" id="{C8CEF1C2-AC96-CF08-7015-01FE8008BA92}"/>
              </a:ext>
            </a:extLst>
          </p:cNvPr>
          <p:cNvGraphicFramePr>
            <a:graphicFrameLocks noChangeAspect="1"/>
          </p:cNvGraphicFramePr>
          <p:nvPr>
            <p:extLst>
              <p:ext uri="{D42A27DB-BD31-4B8C-83A1-F6EECF244321}">
                <p14:modId xmlns:p14="http://schemas.microsoft.com/office/powerpoint/2010/main" val="648511795"/>
              </p:ext>
            </p:extLst>
          </p:nvPr>
        </p:nvGraphicFramePr>
        <p:xfrm>
          <a:off x="9551678" y="1553081"/>
          <a:ext cx="1845058" cy="997548"/>
        </p:xfrm>
        <a:graphic>
          <a:graphicData uri="http://schemas.openxmlformats.org/presentationml/2006/ole">
            <mc:AlternateContent xmlns:mc="http://schemas.openxmlformats.org/markup-compatibility/2006">
              <mc:Choice xmlns:v="urn:schemas-microsoft-com:vml" Requires="v">
                <p:oleObj name="AxMath" r:id="rId4" imgW="722880" imgH="389880" progId="Equation.AxMath">
                  <p:embed/>
                </p:oleObj>
              </mc:Choice>
              <mc:Fallback>
                <p:oleObj name="AxMath" r:id="rId4" imgW="722880" imgH="389880" progId="Equation.AxMath">
                  <p:embed/>
                  <p:pic>
                    <p:nvPicPr>
                      <p:cNvPr id="2" name="对象 1">
                        <a:extLst>
                          <a:ext uri="{FF2B5EF4-FFF2-40B4-BE49-F238E27FC236}">
                            <a16:creationId xmlns:a16="http://schemas.microsoft.com/office/drawing/2014/main" id="{D199EF75-E624-7D5F-834F-D3CE3D31FB29}"/>
                          </a:ext>
                        </a:extLst>
                      </p:cNvPr>
                      <p:cNvPicPr/>
                      <p:nvPr/>
                    </p:nvPicPr>
                    <p:blipFill>
                      <a:blip r:embed="rId5"/>
                      <a:stretch>
                        <a:fillRect/>
                      </a:stretch>
                    </p:blipFill>
                    <p:spPr>
                      <a:xfrm>
                        <a:off x="9551678" y="1553081"/>
                        <a:ext cx="1845058" cy="997548"/>
                      </a:xfrm>
                      <a:prstGeom prst="rect">
                        <a:avLst/>
                      </a:prstGeom>
                    </p:spPr>
                  </p:pic>
                </p:oleObj>
              </mc:Fallback>
            </mc:AlternateContent>
          </a:graphicData>
        </a:graphic>
      </p:graphicFrame>
      <p:graphicFrame>
        <p:nvGraphicFramePr>
          <p:cNvPr id="4" name="对象 3">
            <a:extLst>
              <a:ext uri="{FF2B5EF4-FFF2-40B4-BE49-F238E27FC236}">
                <a16:creationId xmlns:a16="http://schemas.microsoft.com/office/drawing/2014/main" id="{2A12BF9B-D4D1-064A-49AF-2A62C0850FBA}"/>
              </a:ext>
            </a:extLst>
          </p:cNvPr>
          <p:cNvGraphicFramePr>
            <a:graphicFrameLocks noChangeAspect="1"/>
          </p:cNvGraphicFramePr>
          <p:nvPr>
            <p:extLst>
              <p:ext uri="{D42A27DB-BD31-4B8C-83A1-F6EECF244321}">
                <p14:modId xmlns:p14="http://schemas.microsoft.com/office/powerpoint/2010/main" val="3799210858"/>
              </p:ext>
            </p:extLst>
          </p:nvPr>
        </p:nvGraphicFramePr>
        <p:xfrm>
          <a:off x="10143719" y="4222895"/>
          <a:ext cx="660977" cy="888061"/>
        </p:xfrm>
        <a:graphic>
          <a:graphicData uri="http://schemas.openxmlformats.org/presentationml/2006/ole">
            <mc:AlternateContent xmlns:mc="http://schemas.openxmlformats.org/markup-compatibility/2006">
              <mc:Choice xmlns:v="urn:schemas-microsoft-com:vml" Requires="v">
                <p:oleObj name="AxMath" r:id="rId6" imgW="258480" imgH="348120" progId="Equation.AxMath">
                  <p:embed/>
                </p:oleObj>
              </mc:Choice>
              <mc:Fallback>
                <p:oleObj name="AxMath" r:id="rId6" imgW="258480" imgH="348120" progId="Equation.AxMath">
                  <p:embed/>
                  <p:pic>
                    <p:nvPicPr>
                      <p:cNvPr id="25" name="对象 24">
                        <a:extLst>
                          <a:ext uri="{FF2B5EF4-FFF2-40B4-BE49-F238E27FC236}">
                            <a16:creationId xmlns:a16="http://schemas.microsoft.com/office/drawing/2014/main" id="{6CB4F259-C71E-4690-0FBA-DC3116DB9017}"/>
                          </a:ext>
                        </a:extLst>
                      </p:cNvPr>
                      <p:cNvPicPr/>
                      <p:nvPr/>
                    </p:nvPicPr>
                    <p:blipFill>
                      <a:blip r:embed="rId7"/>
                      <a:stretch>
                        <a:fillRect/>
                      </a:stretch>
                    </p:blipFill>
                    <p:spPr>
                      <a:xfrm>
                        <a:off x="10143719" y="4222895"/>
                        <a:ext cx="660977" cy="888061"/>
                      </a:xfrm>
                      <a:prstGeom prst="rect">
                        <a:avLst/>
                      </a:prstGeom>
                    </p:spPr>
                  </p:pic>
                </p:oleObj>
              </mc:Fallback>
            </mc:AlternateContent>
          </a:graphicData>
        </a:graphic>
      </p:graphicFrame>
    </p:spTree>
    <p:extLst>
      <p:ext uri="{BB962C8B-B14F-4D97-AF65-F5344CB8AC3E}">
        <p14:creationId xmlns:p14="http://schemas.microsoft.com/office/powerpoint/2010/main" val="30239180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07987" y="1052513"/>
            <a:ext cx="11376025" cy="1227387"/>
          </a:xfrm>
          <a:prstGeom prst="rect">
            <a:avLst/>
          </a:prstGeom>
        </p:spPr>
        <p:txBody>
          <a:bodyPr wrap="square">
            <a:spAutoFit/>
          </a:bodyPr>
          <a:lstStyle/>
          <a:p>
            <a:pPr marL="342900" indent="-342900" fontAlgn="auto">
              <a:lnSpc>
                <a:spcPct val="150000"/>
              </a:lnSpc>
              <a:spcAft>
                <a:spcPts val="0"/>
              </a:spcAft>
              <a:buFont typeface="Arial" panose="020B0604020202020204" pitchFamily="34" charset="0"/>
              <a:buChar char="•"/>
            </a:pPr>
            <a:r>
              <a:rPr lang="en-US" altLang="zh-CN" sz="2800" b="1" dirty="0">
                <a:latin typeface="微软雅黑" panose="020B0503020204020204" pitchFamily="34" charset="-122"/>
                <a:ea typeface="微软雅黑" panose="020B0503020204020204" pitchFamily="34" charset="-122"/>
                <a:sym typeface="+mn-ea"/>
              </a:rPr>
              <a:t>Lagrange</a:t>
            </a:r>
            <a:r>
              <a:rPr lang="zh-CN" altLang="en-US" sz="2800" b="1" dirty="0">
                <a:latin typeface="微软雅黑" panose="020B0503020204020204" pitchFamily="34" charset="-122"/>
                <a:ea typeface="微软雅黑" panose="020B0503020204020204" pitchFamily="34" charset="-122"/>
                <a:sym typeface="+mn-ea"/>
              </a:rPr>
              <a:t>型 </a:t>
            </a:r>
            <a:r>
              <a:rPr lang="en-US" altLang="zh-CN" sz="2800" b="1" dirty="0">
                <a:latin typeface="微软雅黑" panose="020B0503020204020204" pitchFamily="34" charset="-122"/>
                <a:ea typeface="微软雅黑" panose="020B0503020204020204" pitchFamily="34" charset="-122"/>
                <a:sym typeface="+mn-ea"/>
              </a:rPr>
              <a:t>/ 	</a:t>
            </a:r>
            <a:r>
              <a:rPr lang="zh-CN" altLang="en-US" sz="2800" b="1" dirty="0">
                <a:latin typeface="微软雅黑" panose="020B0503020204020204" pitchFamily="34" charset="-122"/>
                <a:ea typeface="微软雅黑" panose="020B0503020204020204" pitchFamily="34" charset="-122"/>
                <a:sym typeface="+mn-ea"/>
              </a:rPr>
              <a:t>型</a:t>
            </a:r>
            <a:endParaRPr lang="zh-CN" altLang="en-US" sz="2800" b="1" dirty="0">
              <a:solidFill>
                <a:schemeClr val="tx1"/>
              </a:solidFill>
              <a:latin typeface="微软雅黑" panose="020B0503020204020204" pitchFamily="34" charset="-122"/>
              <a:ea typeface="微软雅黑" panose="020B0503020204020204" pitchFamily="34" charset="-122"/>
              <a:sym typeface="+mn-ea"/>
            </a:endParaRPr>
          </a:p>
          <a:p>
            <a:pPr marL="800100" lvl="1" indent="-342900">
              <a:lnSpc>
                <a:spcPct val="150000"/>
              </a:lnSpc>
              <a:buFont typeface="Arial" panose="020B0604020202020204" pitchFamily="34" charset="0"/>
              <a:buChar char="•"/>
            </a:pPr>
            <a:r>
              <a:rPr lang="zh-CN" altLang="en-US" sz="2400" b="1" dirty="0">
                <a:solidFill>
                  <a:schemeClr val="tx1"/>
                </a:solidFill>
                <a:latin typeface="微软雅黑" panose="020B0503020204020204" pitchFamily="34" charset="-122"/>
                <a:ea typeface="微软雅黑" panose="020B0503020204020204" pitchFamily="34" charset="-122"/>
                <a:sym typeface="+mn-ea"/>
              </a:rPr>
              <a:t>摄动力是保守力，则存在摄动势</a:t>
            </a:r>
            <a:r>
              <a:rPr lang="en-US" altLang="zh-CN" sz="2400" b="1" dirty="0">
                <a:solidFill>
                  <a:schemeClr val="tx1"/>
                </a:solidFill>
                <a:latin typeface="微软雅黑" panose="020B0503020204020204" pitchFamily="34" charset="-122"/>
                <a:ea typeface="微软雅黑" panose="020B0503020204020204" pitchFamily="34" charset="-122"/>
                <a:sym typeface="+mn-ea"/>
              </a:rPr>
              <a:t>/</a:t>
            </a:r>
            <a:r>
              <a:rPr lang="zh-CN" altLang="en-US" sz="2400" b="1" dirty="0">
                <a:solidFill>
                  <a:schemeClr val="tx1"/>
                </a:solidFill>
                <a:latin typeface="微软雅黑" panose="020B0503020204020204" pitchFamily="34" charset="-122"/>
                <a:ea typeface="微软雅黑" panose="020B0503020204020204" pitchFamily="34" charset="-122"/>
                <a:sym typeface="+mn-ea"/>
              </a:rPr>
              <a:t>摄动函数 </a:t>
            </a:r>
            <a:r>
              <a:rPr lang="en-US" altLang="zh-CN" sz="2400" i="1" dirty="0">
                <a:solidFill>
                  <a:schemeClr val="tx1"/>
                </a:solidFill>
                <a:latin typeface="微软雅黑" panose="020B0503020204020204" pitchFamily="34" charset="-122"/>
                <a:ea typeface="微软雅黑" panose="020B0503020204020204" pitchFamily="34" charset="-122"/>
                <a:sym typeface="+mn-ea"/>
              </a:rPr>
              <a:t>R</a:t>
            </a:r>
          </a:p>
        </p:txBody>
      </p:sp>
      <p:sp>
        <p:nvSpPr>
          <p:cNvPr id="5" name="灯片编号占位符 4"/>
          <p:cNvSpPr>
            <a:spLocks noGrp="1"/>
          </p:cNvSpPr>
          <p:nvPr>
            <p:ph type="sldNum" sz="quarter" idx="4"/>
          </p:nvPr>
        </p:nvSpPr>
        <p:spPr/>
        <p:txBody>
          <a:bodyPr/>
          <a:lstStyle/>
          <a:p>
            <a:fld id="{5F1D8F20-F945-584B-B149-8CCFBEFE168A}" type="slidenum">
              <a:rPr kumimoji="1" lang="zh-CN" altLang="en-US" smtClean="0"/>
              <a:t>6</a:t>
            </a:fld>
            <a:endParaRPr kumimoji="1" lang="zh-CN" altLang="en-US"/>
          </a:p>
        </p:txBody>
      </p:sp>
      <p:sp>
        <p:nvSpPr>
          <p:cNvPr id="26" name="标题 1"/>
          <p:cNvSpPr txBox="1"/>
          <p:nvPr/>
        </p:nvSpPr>
        <p:spPr>
          <a:xfrm>
            <a:off x="0" y="0"/>
            <a:ext cx="12187555" cy="711200"/>
          </a:xfrm>
          <a:prstGeom prst="rect">
            <a:avLst/>
          </a:prstGeom>
          <a:noFill/>
        </p:spPr>
        <p:txBody>
          <a:bodyPr vert="horz" lIns="91440" tIns="45720" rIns="91440" bIns="45720" rtlCol="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32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j-cs"/>
              </a:rPr>
              <a:t>常数变易法和摄动运动方程</a:t>
            </a:r>
          </a:p>
        </p:txBody>
      </p:sp>
      <p:pic>
        <p:nvPicPr>
          <p:cNvPr id="12" name="图片 11" descr="卡通人物&#10;&#10;中度可信度描述已自动生成">
            <a:extLst>
              <a:ext uri="{FF2B5EF4-FFF2-40B4-BE49-F238E27FC236}">
                <a16:creationId xmlns:a16="http://schemas.microsoft.com/office/drawing/2014/main" id="{54DF5BB6-7B4E-20F4-9BA6-96D21194237B}"/>
              </a:ext>
            </a:extLst>
          </p:cNvPr>
          <p:cNvPicPr>
            <a:picLocks noChangeAspect="1"/>
          </p:cNvPicPr>
          <p:nvPr/>
        </p:nvPicPr>
        <p:blipFill>
          <a:blip r:embed="rId2"/>
          <a:stretch>
            <a:fillRect/>
          </a:stretch>
        </p:blipFill>
        <p:spPr>
          <a:xfrm>
            <a:off x="3201940" y="1244127"/>
            <a:ext cx="853514" cy="419136"/>
          </a:xfrm>
          <a:prstGeom prst="rect">
            <a:avLst/>
          </a:prstGeom>
        </p:spPr>
      </p:pic>
      <p:pic>
        <p:nvPicPr>
          <p:cNvPr id="21" name="图片 20" descr="手机屏幕截图&#10;&#10;描述已自动生成">
            <a:extLst>
              <a:ext uri="{FF2B5EF4-FFF2-40B4-BE49-F238E27FC236}">
                <a16:creationId xmlns:a16="http://schemas.microsoft.com/office/drawing/2014/main" id="{871047BE-ABBE-C806-F384-472536EB6857}"/>
              </a:ext>
            </a:extLst>
          </p:cNvPr>
          <p:cNvPicPr>
            <a:picLocks noChangeAspect="1"/>
          </p:cNvPicPr>
          <p:nvPr/>
        </p:nvPicPr>
        <p:blipFill>
          <a:blip r:embed="rId3"/>
          <a:stretch>
            <a:fillRect/>
          </a:stretch>
        </p:blipFill>
        <p:spPr>
          <a:xfrm>
            <a:off x="1821046" y="2890650"/>
            <a:ext cx="4203212" cy="3604741"/>
          </a:xfrm>
          <a:prstGeom prst="rect">
            <a:avLst/>
          </a:prstGeom>
        </p:spPr>
      </p:pic>
      <p:cxnSp>
        <p:nvCxnSpPr>
          <p:cNvPr id="23" name="直接连接符 22">
            <a:extLst>
              <a:ext uri="{FF2B5EF4-FFF2-40B4-BE49-F238E27FC236}">
                <a16:creationId xmlns:a16="http://schemas.microsoft.com/office/drawing/2014/main" id="{FC108974-6C77-4350-4144-5011DBA77055}"/>
              </a:ext>
            </a:extLst>
          </p:cNvPr>
          <p:cNvCxnSpPr>
            <a:cxnSpLocks/>
          </p:cNvCxnSpPr>
          <p:nvPr/>
        </p:nvCxnSpPr>
        <p:spPr>
          <a:xfrm>
            <a:off x="1403131" y="4683950"/>
            <a:ext cx="5084379" cy="0"/>
          </a:xfrm>
          <a:prstGeom prst="line">
            <a:avLst/>
          </a:prstGeom>
          <a:ln w="38100">
            <a:solidFill>
              <a:srgbClr val="FF0000"/>
            </a:solidFill>
          </a:ln>
        </p:spPr>
        <p:style>
          <a:lnRef idx="1">
            <a:schemeClr val="accent5"/>
          </a:lnRef>
          <a:fillRef idx="0">
            <a:schemeClr val="accent5"/>
          </a:fillRef>
          <a:effectRef idx="0">
            <a:schemeClr val="accent5"/>
          </a:effectRef>
          <a:fontRef idx="minor">
            <a:schemeClr val="tx1"/>
          </a:fontRef>
        </p:style>
      </p:cxnSp>
      <p:grpSp>
        <p:nvGrpSpPr>
          <p:cNvPr id="54" name="组合 53">
            <a:extLst>
              <a:ext uri="{FF2B5EF4-FFF2-40B4-BE49-F238E27FC236}">
                <a16:creationId xmlns:a16="http://schemas.microsoft.com/office/drawing/2014/main" id="{7681E56C-26B2-60DE-E7AE-11A64EA282CD}"/>
              </a:ext>
            </a:extLst>
          </p:cNvPr>
          <p:cNvGrpSpPr/>
          <p:nvPr/>
        </p:nvGrpSpPr>
        <p:grpSpPr>
          <a:xfrm>
            <a:off x="7386426" y="3464404"/>
            <a:ext cx="3324063" cy="544833"/>
            <a:chOff x="7195494" y="3218616"/>
            <a:chExt cx="3324063" cy="544833"/>
          </a:xfrm>
        </p:grpSpPr>
        <p:pic>
          <p:nvPicPr>
            <p:cNvPr id="29" name="图片 28">
              <a:extLst>
                <a:ext uri="{FF2B5EF4-FFF2-40B4-BE49-F238E27FC236}">
                  <a16:creationId xmlns:a16="http://schemas.microsoft.com/office/drawing/2014/main" id="{6073D427-B4CD-919A-2988-29D7D43FD776}"/>
                </a:ext>
              </a:extLst>
            </p:cNvPr>
            <p:cNvPicPr>
              <a:picLocks noChangeAspect="1"/>
            </p:cNvPicPr>
            <p:nvPr/>
          </p:nvPicPr>
          <p:blipFill>
            <a:blip r:embed="rId4"/>
            <a:stretch>
              <a:fillRect/>
            </a:stretch>
          </p:blipFill>
          <p:spPr>
            <a:xfrm>
              <a:off x="7195494" y="3233857"/>
              <a:ext cx="342930" cy="502964"/>
            </a:xfrm>
            <a:prstGeom prst="rect">
              <a:avLst/>
            </a:prstGeom>
          </p:spPr>
        </p:pic>
        <p:pic>
          <p:nvPicPr>
            <p:cNvPr id="31" name="图片 30">
              <a:extLst>
                <a:ext uri="{FF2B5EF4-FFF2-40B4-BE49-F238E27FC236}">
                  <a16:creationId xmlns:a16="http://schemas.microsoft.com/office/drawing/2014/main" id="{CE21A206-89CC-BD3F-568C-B3BC27675537}"/>
                </a:ext>
              </a:extLst>
            </p:cNvPr>
            <p:cNvPicPr>
              <a:picLocks noChangeAspect="1"/>
            </p:cNvPicPr>
            <p:nvPr/>
          </p:nvPicPr>
          <p:blipFill>
            <a:blip r:embed="rId5"/>
            <a:stretch>
              <a:fillRect/>
            </a:stretch>
          </p:blipFill>
          <p:spPr>
            <a:xfrm>
              <a:off x="7636667" y="3218616"/>
              <a:ext cx="327688" cy="533446"/>
            </a:xfrm>
            <a:prstGeom prst="rect">
              <a:avLst/>
            </a:prstGeom>
          </p:spPr>
        </p:pic>
        <p:pic>
          <p:nvPicPr>
            <p:cNvPr id="33" name="图片 32">
              <a:extLst>
                <a:ext uri="{FF2B5EF4-FFF2-40B4-BE49-F238E27FC236}">
                  <a16:creationId xmlns:a16="http://schemas.microsoft.com/office/drawing/2014/main" id="{A1328510-5C49-21DF-D984-3FBC8DFCE093}"/>
                </a:ext>
              </a:extLst>
            </p:cNvPr>
            <p:cNvPicPr>
              <a:picLocks noChangeAspect="1"/>
            </p:cNvPicPr>
            <p:nvPr/>
          </p:nvPicPr>
          <p:blipFill>
            <a:blip r:embed="rId6"/>
            <a:stretch>
              <a:fillRect/>
            </a:stretch>
          </p:blipFill>
          <p:spPr>
            <a:xfrm>
              <a:off x="8062598" y="3226236"/>
              <a:ext cx="342930" cy="525826"/>
            </a:xfrm>
            <a:prstGeom prst="rect">
              <a:avLst/>
            </a:prstGeom>
          </p:spPr>
        </p:pic>
        <p:pic>
          <p:nvPicPr>
            <p:cNvPr id="35" name="图片 34">
              <a:extLst>
                <a:ext uri="{FF2B5EF4-FFF2-40B4-BE49-F238E27FC236}">
                  <a16:creationId xmlns:a16="http://schemas.microsoft.com/office/drawing/2014/main" id="{3166FD2A-3576-A837-1D07-F5A8C7DC90FA}"/>
                </a:ext>
              </a:extLst>
            </p:cNvPr>
            <p:cNvPicPr>
              <a:picLocks noChangeAspect="1"/>
            </p:cNvPicPr>
            <p:nvPr/>
          </p:nvPicPr>
          <p:blipFill>
            <a:blip r:embed="rId7"/>
            <a:stretch>
              <a:fillRect/>
            </a:stretch>
          </p:blipFill>
          <p:spPr>
            <a:xfrm>
              <a:off x="9042419" y="3225974"/>
              <a:ext cx="480102" cy="533446"/>
            </a:xfrm>
            <a:prstGeom prst="rect">
              <a:avLst/>
            </a:prstGeom>
          </p:spPr>
        </p:pic>
        <p:pic>
          <p:nvPicPr>
            <p:cNvPr id="37" name="图片 36">
              <a:extLst>
                <a:ext uri="{FF2B5EF4-FFF2-40B4-BE49-F238E27FC236}">
                  <a16:creationId xmlns:a16="http://schemas.microsoft.com/office/drawing/2014/main" id="{CFFF1FDF-E184-2486-98C6-8248469C632B}"/>
                </a:ext>
              </a:extLst>
            </p:cNvPr>
            <p:cNvPicPr>
              <a:picLocks noChangeAspect="1"/>
            </p:cNvPicPr>
            <p:nvPr/>
          </p:nvPicPr>
          <p:blipFill>
            <a:blip r:embed="rId8"/>
            <a:stretch>
              <a:fillRect/>
            </a:stretch>
          </p:blipFill>
          <p:spPr>
            <a:xfrm>
              <a:off x="9630108" y="3234644"/>
              <a:ext cx="365792" cy="525826"/>
            </a:xfrm>
            <a:prstGeom prst="rect">
              <a:avLst/>
            </a:prstGeom>
          </p:spPr>
        </p:pic>
        <p:pic>
          <p:nvPicPr>
            <p:cNvPr id="39" name="图片 38">
              <a:extLst>
                <a:ext uri="{FF2B5EF4-FFF2-40B4-BE49-F238E27FC236}">
                  <a16:creationId xmlns:a16="http://schemas.microsoft.com/office/drawing/2014/main" id="{5DDA2A0A-7EDD-20A4-A744-F89DDE6AF9EF}"/>
                </a:ext>
              </a:extLst>
            </p:cNvPr>
            <p:cNvPicPr>
              <a:picLocks noChangeAspect="1"/>
            </p:cNvPicPr>
            <p:nvPr/>
          </p:nvPicPr>
          <p:blipFill>
            <a:blip r:embed="rId9"/>
            <a:stretch>
              <a:fillRect/>
            </a:stretch>
          </p:blipFill>
          <p:spPr>
            <a:xfrm>
              <a:off x="10115662" y="3230003"/>
              <a:ext cx="403895" cy="533446"/>
            </a:xfrm>
            <a:prstGeom prst="rect">
              <a:avLst/>
            </a:prstGeom>
          </p:spPr>
        </p:pic>
      </p:grpSp>
      <p:grpSp>
        <p:nvGrpSpPr>
          <p:cNvPr id="55" name="组合 54">
            <a:extLst>
              <a:ext uri="{FF2B5EF4-FFF2-40B4-BE49-F238E27FC236}">
                <a16:creationId xmlns:a16="http://schemas.microsoft.com/office/drawing/2014/main" id="{0AF45FFD-AA2F-ED84-2B90-C4BB6E4B899E}"/>
              </a:ext>
            </a:extLst>
          </p:cNvPr>
          <p:cNvGrpSpPr/>
          <p:nvPr/>
        </p:nvGrpSpPr>
        <p:grpSpPr>
          <a:xfrm>
            <a:off x="7386426" y="5335718"/>
            <a:ext cx="3299840" cy="556309"/>
            <a:chOff x="7195494" y="5180524"/>
            <a:chExt cx="3299840" cy="556309"/>
          </a:xfrm>
        </p:grpSpPr>
        <p:pic>
          <p:nvPicPr>
            <p:cNvPr id="43" name="图片 42">
              <a:extLst>
                <a:ext uri="{FF2B5EF4-FFF2-40B4-BE49-F238E27FC236}">
                  <a16:creationId xmlns:a16="http://schemas.microsoft.com/office/drawing/2014/main" id="{B60A8AF6-112F-90D1-5A60-F0DDC05A36B0}"/>
                </a:ext>
              </a:extLst>
            </p:cNvPr>
            <p:cNvPicPr>
              <a:picLocks noChangeAspect="1"/>
            </p:cNvPicPr>
            <p:nvPr/>
          </p:nvPicPr>
          <p:blipFill>
            <a:blip r:embed="rId10"/>
            <a:stretch>
              <a:fillRect/>
            </a:stretch>
          </p:blipFill>
          <p:spPr>
            <a:xfrm>
              <a:off x="7195494" y="5195766"/>
              <a:ext cx="396274" cy="518205"/>
            </a:xfrm>
            <a:prstGeom prst="rect">
              <a:avLst/>
            </a:prstGeom>
          </p:spPr>
        </p:pic>
        <p:pic>
          <p:nvPicPr>
            <p:cNvPr id="45" name="图片 44">
              <a:extLst>
                <a:ext uri="{FF2B5EF4-FFF2-40B4-BE49-F238E27FC236}">
                  <a16:creationId xmlns:a16="http://schemas.microsoft.com/office/drawing/2014/main" id="{7407C8E9-1264-EA2F-D56F-873CB3B56393}"/>
                </a:ext>
              </a:extLst>
            </p:cNvPr>
            <p:cNvPicPr>
              <a:picLocks noChangeAspect="1"/>
            </p:cNvPicPr>
            <p:nvPr/>
          </p:nvPicPr>
          <p:blipFill>
            <a:blip r:embed="rId11"/>
            <a:stretch>
              <a:fillRect/>
            </a:stretch>
          </p:blipFill>
          <p:spPr>
            <a:xfrm>
              <a:off x="7674769" y="5195766"/>
              <a:ext cx="358171" cy="510584"/>
            </a:xfrm>
            <a:prstGeom prst="rect">
              <a:avLst/>
            </a:prstGeom>
          </p:spPr>
        </p:pic>
        <p:pic>
          <p:nvPicPr>
            <p:cNvPr id="47" name="图片 46">
              <a:extLst>
                <a:ext uri="{FF2B5EF4-FFF2-40B4-BE49-F238E27FC236}">
                  <a16:creationId xmlns:a16="http://schemas.microsoft.com/office/drawing/2014/main" id="{015101B0-B258-6C82-529F-BC2097136FED}"/>
                </a:ext>
              </a:extLst>
            </p:cNvPr>
            <p:cNvPicPr>
              <a:picLocks noChangeAspect="1"/>
            </p:cNvPicPr>
            <p:nvPr/>
          </p:nvPicPr>
          <p:blipFill>
            <a:blip r:embed="rId12"/>
            <a:stretch>
              <a:fillRect/>
            </a:stretch>
          </p:blipFill>
          <p:spPr>
            <a:xfrm>
              <a:off x="8117772" y="5180524"/>
              <a:ext cx="434378" cy="541067"/>
            </a:xfrm>
            <a:prstGeom prst="rect">
              <a:avLst/>
            </a:prstGeom>
          </p:spPr>
        </p:pic>
        <p:pic>
          <p:nvPicPr>
            <p:cNvPr id="49" name="图片 48">
              <a:extLst>
                <a:ext uri="{FF2B5EF4-FFF2-40B4-BE49-F238E27FC236}">
                  <a16:creationId xmlns:a16="http://schemas.microsoft.com/office/drawing/2014/main" id="{F8C632CD-4E57-D1D7-5EC5-9BBEB1BE0792}"/>
                </a:ext>
              </a:extLst>
            </p:cNvPr>
            <p:cNvPicPr>
              <a:picLocks noChangeAspect="1"/>
            </p:cNvPicPr>
            <p:nvPr/>
          </p:nvPicPr>
          <p:blipFill>
            <a:blip r:embed="rId13"/>
            <a:stretch>
              <a:fillRect/>
            </a:stretch>
          </p:blipFill>
          <p:spPr>
            <a:xfrm>
              <a:off x="9194832" y="5195766"/>
              <a:ext cx="381033" cy="541067"/>
            </a:xfrm>
            <a:prstGeom prst="rect">
              <a:avLst/>
            </a:prstGeom>
          </p:spPr>
        </p:pic>
        <p:pic>
          <p:nvPicPr>
            <p:cNvPr id="51" name="图片 50">
              <a:extLst>
                <a:ext uri="{FF2B5EF4-FFF2-40B4-BE49-F238E27FC236}">
                  <a16:creationId xmlns:a16="http://schemas.microsoft.com/office/drawing/2014/main" id="{A741C7CD-5280-6C51-1863-BC6F3F49058E}"/>
                </a:ext>
              </a:extLst>
            </p:cNvPr>
            <p:cNvPicPr>
              <a:picLocks noChangeAspect="1"/>
            </p:cNvPicPr>
            <p:nvPr/>
          </p:nvPicPr>
          <p:blipFill>
            <a:blip r:embed="rId14"/>
            <a:stretch>
              <a:fillRect/>
            </a:stretch>
          </p:blipFill>
          <p:spPr>
            <a:xfrm>
              <a:off x="9691073" y="5188145"/>
              <a:ext cx="350550" cy="533446"/>
            </a:xfrm>
            <a:prstGeom prst="rect">
              <a:avLst/>
            </a:prstGeom>
          </p:spPr>
        </p:pic>
        <p:pic>
          <p:nvPicPr>
            <p:cNvPr id="53" name="图片 52">
              <a:extLst>
                <a:ext uri="{FF2B5EF4-FFF2-40B4-BE49-F238E27FC236}">
                  <a16:creationId xmlns:a16="http://schemas.microsoft.com/office/drawing/2014/main" id="{0FEC405C-D8F8-4D24-4259-6DB07B127F36}"/>
                </a:ext>
              </a:extLst>
            </p:cNvPr>
            <p:cNvPicPr>
              <a:picLocks noChangeAspect="1"/>
            </p:cNvPicPr>
            <p:nvPr/>
          </p:nvPicPr>
          <p:blipFill>
            <a:blip r:embed="rId15"/>
            <a:stretch>
              <a:fillRect/>
            </a:stretch>
          </p:blipFill>
          <p:spPr>
            <a:xfrm>
              <a:off x="10121922" y="5184334"/>
              <a:ext cx="373412" cy="541067"/>
            </a:xfrm>
            <a:prstGeom prst="rect">
              <a:avLst/>
            </a:prstGeom>
          </p:spPr>
        </p:pic>
      </p:grpSp>
      <p:sp>
        <p:nvSpPr>
          <p:cNvPr id="56" name="箭头: 右 55">
            <a:extLst>
              <a:ext uri="{FF2B5EF4-FFF2-40B4-BE49-F238E27FC236}">
                <a16:creationId xmlns:a16="http://schemas.microsoft.com/office/drawing/2014/main" id="{C20093EF-F158-FF0E-FEE5-AE09C8974F38}"/>
              </a:ext>
            </a:extLst>
          </p:cNvPr>
          <p:cNvSpPr/>
          <p:nvPr/>
        </p:nvSpPr>
        <p:spPr>
          <a:xfrm rot="10800000">
            <a:off x="8694703" y="3569530"/>
            <a:ext cx="434378" cy="323194"/>
          </a:xfrm>
          <a:prstGeom prst="rightArrow">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箭头: 右 56">
            <a:extLst>
              <a:ext uri="{FF2B5EF4-FFF2-40B4-BE49-F238E27FC236}">
                <a16:creationId xmlns:a16="http://schemas.microsoft.com/office/drawing/2014/main" id="{17E9475B-5C81-6D83-C479-27D31EAEE85A}"/>
              </a:ext>
            </a:extLst>
          </p:cNvPr>
          <p:cNvSpPr/>
          <p:nvPr/>
        </p:nvSpPr>
        <p:spPr>
          <a:xfrm rot="10800000">
            <a:off x="8798921" y="5444654"/>
            <a:ext cx="434378" cy="323194"/>
          </a:xfrm>
          <a:prstGeom prst="rightArrow">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a:extLst>
              <a:ext uri="{FF2B5EF4-FFF2-40B4-BE49-F238E27FC236}">
                <a16:creationId xmlns:a16="http://schemas.microsoft.com/office/drawing/2014/main" id="{13B251E0-BEDF-3E32-BEE2-DD6F3AA0707D}"/>
              </a:ext>
            </a:extLst>
          </p:cNvPr>
          <p:cNvSpPr/>
          <p:nvPr/>
        </p:nvSpPr>
        <p:spPr>
          <a:xfrm>
            <a:off x="7997942" y="916773"/>
            <a:ext cx="3981650" cy="1200329"/>
          </a:xfrm>
          <a:prstGeom prst="rect">
            <a:avLst/>
          </a:prstGeom>
          <a:ln w="38100">
            <a:solidFill>
              <a:srgbClr val="0000FF"/>
            </a:solidFill>
          </a:ln>
        </p:spPr>
        <p:txBody>
          <a:bodyPr wrap="square">
            <a:spAutoFit/>
          </a:bodyPr>
          <a:lstStyle/>
          <a:p>
            <a:pPr algn="ctr" fontAlgn="auto">
              <a:spcAft>
                <a:spcPts val="0"/>
              </a:spcAft>
            </a:pPr>
            <a:r>
              <a:rPr lang="zh-CN" altLang="en-US" sz="2000" b="1" dirty="0">
                <a:solidFill>
                  <a:srgbClr val="FF0000"/>
                </a:solidFill>
                <a:latin typeface="微软雅黑" panose="020B0503020204020204" pitchFamily="34" charset="-122"/>
                <a:ea typeface="微软雅黑" panose="020B0503020204020204" pitchFamily="34" charset="-122"/>
              </a:rPr>
              <a:t>多种推导方式</a:t>
            </a:r>
            <a:endParaRPr lang="en-US" altLang="zh-CN" sz="2000" b="1" dirty="0">
              <a:solidFill>
                <a:srgbClr val="FF0000"/>
              </a:solidFill>
              <a:latin typeface="微软雅黑" panose="020B0503020204020204" pitchFamily="34" charset="-122"/>
              <a:ea typeface="微软雅黑" panose="020B0503020204020204" pitchFamily="34" charset="-122"/>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b="1" i="0" u="none" strike="noStrike" kern="120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cs typeface="+mn-cs"/>
              </a:rPr>
              <a:t>Lagrange</a:t>
            </a:r>
            <a:r>
              <a:rPr kumimoji="0" lang="zh-CN" altLang="en-US" b="1" i="0" u="none" strike="noStrike" kern="120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cs typeface="+mn-cs"/>
              </a:rPr>
              <a:t>型与</a:t>
            </a:r>
            <a:r>
              <a:rPr kumimoji="0" lang="en-US" altLang="zh-CN" b="1" i="0" u="none" strike="noStrike" kern="120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cs typeface="+mn-cs"/>
              </a:rPr>
              <a:t>Gauss</a:t>
            </a:r>
            <a:r>
              <a:rPr kumimoji="0" lang="zh-CN" altLang="en-US" b="1" i="0" u="none" strike="noStrike" kern="120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cs typeface="+mn-cs"/>
              </a:rPr>
              <a:t>型的推导过程和转化关系见书P</a:t>
            </a:r>
            <a:r>
              <a:rPr kumimoji="0" lang="en-US" altLang="zh-CN" b="1" i="0" u="none" strike="noStrike" kern="120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cs typeface="+mn-cs"/>
              </a:rPr>
              <a:t>58-67</a:t>
            </a:r>
            <a:endParaRPr kumimoji="0" lang="en-US" altLang="zh-CN" sz="2000" b="1" i="0" u="none" strike="noStrike" kern="120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6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不同书的推导顺序会有不同</a:t>
            </a:r>
            <a:endParaRPr lang="zh-CN" sz="2000" b="1" dirty="0">
              <a:solidFill>
                <a:srgbClr val="FF0000"/>
              </a:solidFill>
              <a:latin typeface="微软雅黑" panose="020B0503020204020204" pitchFamily="34" charset="-122"/>
              <a:ea typeface="微软雅黑" panose="020B0503020204020204" pitchFamily="34" charset="-122"/>
            </a:endParaRPr>
          </a:p>
        </p:txBody>
      </p:sp>
      <p:graphicFrame>
        <p:nvGraphicFramePr>
          <p:cNvPr id="7" name="对象 6">
            <a:extLst>
              <a:ext uri="{FF2B5EF4-FFF2-40B4-BE49-F238E27FC236}">
                <a16:creationId xmlns:a16="http://schemas.microsoft.com/office/drawing/2014/main" id="{011A9834-6614-96A3-E99D-C467410125AB}"/>
              </a:ext>
            </a:extLst>
          </p:cNvPr>
          <p:cNvGraphicFramePr>
            <a:graphicFrameLocks noChangeAspect="1"/>
          </p:cNvGraphicFramePr>
          <p:nvPr>
            <p:extLst>
              <p:ext uri="{D42A27DB-BD31-4B8C-83A1-F6EECF244321}">
                <p14:modId xmlns:p14="http://schemas.microsoft.com/office/powerpoint/2010/main" val="8539459"/>
              </p:ext>
            </p:extLst>
          </p:nvPr>
        </p:nvGraphicFramePr>
        <p:xfrm>
          <a:off x="3311329" y="2343264"/>
          <a:ext cx="1222645" cy="451438"/>
        </p:xfrm>
        <a:graphic>
          <a:graphicData uri="http://schemas.openxmlformats.org/presentationml/2006/ole">
            <mc:AlternateContent xmlns:mc="http://schemas.openxmlformats.org/markup-compatibility/2006">
              <mc:Choice xmlns:v="urn:schemas-microsoft-com:vml" Requires="v">
                <p:oleObj name="AxMath" r:id="rId16" imgW="515160" imgH="191160" progId="Equation.AxMath">
                  <p:embed/>
                </p:oleObj>
              </mc:Choice>
              <mc:Fallback>
                <p:oleObj name="AxMath" r:id="rId16" imgW="515160" imgH="191160" progId="Equation.AxMath">
                  <p:embed/>
                  <p:pic>
                    <p:nvPicPr>
                      <p:cNvPr id="22" name="对象 21">
                        <a:extLst>
                          <a:ext uri="{FF2B5EF4-FFF2-40B4-BE49-F238E27FC236}">
                            <a16:creationId xmlns:a16="http://schemas.microsoft.com/office/drawing/2014/main" id="{938E6284-A2B0-E090-AEE5-90313C0DB071}"/>
                          </a:ext>
                        </a:extLst>
                      </p:cNvPr>
                      <p:cNvPicPr/>
                      <p:nvPr/>
                    </p:nvPicPr>
                    <p:blipFill>
                      <a:blip r:embed="rId17"/>
                      <a:stretch>
                        <a:fillRect/>
                      </a:stretch>
                    </p:blipFill>
                    <p:spPr>
                      <a:xfrm>
                        <a:off x="3311329" y="2343264"/>
                        <a:ext cx="1222645" cy="451438"/>
                      </a:xfrm>
                      <a:prstGeom prst="rect">
                        <a:avLst/>
                      </a:prstGeom>
                    </p:spPr>
                  </p:pic>
                </p:oleObj>
              </mc:Fallback>
            </mc:AlternateContent>
          </a:graphicData>
        </a:graphic>
      </p:graphicFrame>
      <p:pic>
        <p:nvPicPr>
          <p:cNvPr id="2" name="图形 1" descr="紧张的脸轮廓 纯色填充">
            <a:extLst>
              <a:ext uri="{FF2B5EF4-FFF2-40B4-BE49-F238E27FC236}">
                <a16:creationId xmlns:a16="http://schemas.microsoft.com/office/drawing/2014/main" id="{C70CD863-9C03-E883-8274-EB1FE749A3C8}"/>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9507" y="721193"/>
            <a:ext cx="571360" cy="571360"/>
          </a:xfrm>
          <a:prstGeom prst="rect">
            <a:avLst/>
          </a:prstGeom>
        </p:spPr>
      </p:pic>
    </p:spTree>
    <p:extLst>
      <p:ext uri="{BB962C8B-B14F-4D97-AF65-F5344CB8AC3E}">
        <p14:creationId xmlns:p14="http://schemas.microsoft.com/office/powerpoint/2010/main" val="301339080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par>
                                <p:cTn id="8" presetID="10" presetClass="entr" presetSubtype="0" fill="hold" nodeType="withEffect">
                                  <p:stCondLst>
                                    <p:cond delay="0"/>
                                  </p:stCondLst>
                                  <p:childTnLst>
                                    <p:set>
                                      <p:cBhvr>
                                        <p:cTn id="9" dur="1" fill="hold">
                                          <p:stCondLst>
                                            <p:cond delay="0"/>
                                          </p:stCondLst>
                                        </p:cTn>
                                        <p:tgtEl>
                                          <p:spTgt spid="54"/>
                                        </p:tgtEl>
                                        <p:attrNameLst>
                                          <p:attrName>style.visibility</p:attrName>
                                        </p:attrNameLst>
                                      </p:cBhvr>
                                      <p:to>
                                        <p:strVal val="visible"/>
                                      </p:to>
                                    </p:set>
                                    <p:animEffect transition="in" filter="fade">
                                      <p:cBhvr>
                                        <p:cTn id="10" dur="500"/>
                                        <p:tgtEl>
                                          <p:spTgt spid="54"/>
                                        </p:tgtEl>
                                      </p:cBhvr>
                                    </p:animEffect>
                                  </p:childTnLst>
                                </p:cTn>
                              </p:par>
                              <p:par>
                                <p:cTn id="11" presetID="10" presetClass="entr" presetSubtype="0" fill="hold" nodeType="withEffect">
                                  <p:stCondLst>
                                    <p:cond delay="0"/>
                                  </p:stCondLst>
                                  <p:childTnLst>
                                    <p:set>
                                      <p:cBhvr>
                                        <p:cTn id="12" dur="1" fill="hold">
                                          <p:stCondLst>
                                            <p:cond delay="0"/>
                                          </p:stCondLst>
                                        </p:cTn>
                                        <p:tgtEl>
                                          <p:spTgt spid="55"/>
                                        </p:tgtEl>
                                        <p:attrNameLst>
                                          <p:attrName>style.visibility</p:attrName>
                                        </p:attrNameLst>
                                      </p:cBhvr>
                                      <p:to>
                                        <p:strVal val="visible"/>
                                      </p:to>
                                    </p:set>
                                    <p:animEffect transition="in" filter="fade">
                                      <p:cBhvr>
                                        <p:cTn id="13" dur="500"/>
                                        <p:tgtEl>
                                          <p:spTgt spid="55"/>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6"/>
                                        </p:tgtEl>
                                        <p:attrNameLst>
                                          <p:attrName>style.visibility</p:attrName>
                                        </p:attrNameLst>
                                      </p:cBhvr>
                                      <p:to>
                                        <p:strVal val="visible"/>
                                      </p:to>
                                    </p:set>
                                    <p:animEffect transition="in" filter="fade">
                                      <p:cBhvr>
                                        <p:cTn id="16" dur="500"/>
                                        <p:tgtEl>
                                          <p:spTgt spid="56"/>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57"/>
                                        </p:tgtEl>
                                        <p:attrNameLst>
                                          <p:attrName>style.visibility</p:attrName>
                                        </p:attrNameLst>
                                      </p:cBhvr>
                                      <p:to>
                                        <p:strVal val="visible"/>
                                      </p:to>
                                    </p:set>
                                    <p:animEffect transition="in" filter="fade">
                                      <p:cBhvr>
                                        <p:cTn id="19"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animBg="1"/>
      <p:bldP spid="5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a:extLst>
              <a:ext uri="{FF2B5EF4-FFF2-40B4-BE49-F238E27FC236}">
                <a16:creationId xmlns:a16="http://schemas.microsoft.com/office/drawing/2014/main" id="{A0E13EF8-E844-B082-9F16-44DACE2154FD}"/>
              </a:ext>
            </a:extLst>
          </p:cNvPr>
          <p:cNvPicPr>
            <a:picLocks noChangeAspect="1"/>
          </p:cNvPicPr>
          <p:nvPr/>
        </p:nvPicPr>
        <p:blipFill>
          <a:blip r:embed="rId2"/>
          <a:stretch>
            <a:fillRect/>
          </a:stretch>
        </p:blipFill>
        <p:spPr>
          <a:xfrm>
            <a:off x="540935" y="3970108"/>
            <a:ext cx="5062156" cy="2676993"/>
          </a:xfrm>
          <a:prstGeom prst="rect">
            <a:avLst/>
          </a:prstGeom>
        </p:spPr>
      </p:pic>
      <p:sp>
        <p:nvSpPr>
          <p:cNvPr id="3" name="矩形 2"/>
          <p:cNvSpPr/>
          <p:nvPr/>
        </p:nvSpPr>
        <p:spPr>
          <a:xfrm>
            <a:off x="407987" y="1052513"/>
            <a:ext cx="11376025" cy="3009542"/>
          </a:xfrm>
          <a:prstGeom prst="rect">
            <a:avLst/>
          </a:prstGeom>
        </p:spPr>
        <p:txBody>
          <a:bodyPr wrap="square">
            <a:spAutoFit/>
          </a:bodyPr>
          <a:lstStyle/>
          <a:p>
            <a:pPr marL="342900" indent="-342900">
              <a:lnSpc>
                <a:spcPct val="150000"/>
              </a:lnSpc>
              <a:buFont typeface="Arial" panose="020B0604020202020204" pitchFamily="34" charset="0"/>
              <a:buChar char="•"/>
            </a:pPr>
            <a:r>
              <a:rPr lang="en-US" altLang="zh-CN" sz="2800" b="1" dirty="0">
                <a:solidFill>
                  <a:schemeClr val="tx1"/>
                </a:solidFill>
                <a:latin typeface="微软雅黑" panose="020B0503020204020204" pitchFamily="34" charset="-122"/>
                <a:ea typeface="微软雅黑" panose="020B0503020204020204" pitchFamily="34" charset="-122"/>
                <a:sym typeface="+mn-ea"/>
              </a:rPr>
              <a:t>Gauss</a:t>
            </a:r>
            <a:r>
              <a:rPr lang="zh-CN" altLang="en-US" sz="2800" b="1" dirty="0">
                <a:solidFill>
                  <a:schemeClr val="tx1"/>
                </a:solidFill>
                <a:latin typeface="微软雅黑" panose="020B0503020204020204" pitchFamily="34" charset="-122"/>
                <a:ea typeface="微软雅黑" panose="020B0503020204020204" pitchFamily="34" charset="-122"/>
                <a:sym typeface="+mn-ea"/>
              </a:rPr>
              <a:t>型</a:t>
            </a:r>
          </a:p>
          <a:p>
            <a:pPr marL="800100" lvl="1" indent="-342900">
              <a:lnSpc>
                <a:spcPct val="150000"/>
              </a:lnSpc>
              <a:buFont typeface="Arial" panose="020B0604020202020204" pitchFamily="34" charset="0"/>
              <a:buChar char="•"/>
            </a:pPr>
            <a:r>
              <a:rPr lang="zh-CN" altLang="en-US" sz="2400" b="1" dirty="0">
                <a:solidFill>
                  <a:schemeClr val="tx1"/>
                </a:solidFill>
                <a:latin typeface="微软雅黑" panose="020B0503020204020204" pitchFamily="34" charset="-122"/>
                <a:ea typeface="微软雅黑" panose="020B0503020204020204" pitchFamily="34" charset="-122"/>
                <a:sym typeface="+mn-ea"/>
              </a:rPr>
              <a:t>摄动加速度     分解成三个方向：</a:t>
            </a:r>
            <a:endParaRPr lang="en-US" altLang="zh-CN" sz="2400" b="1" dirty="0">
              <a:solidFill>
                <a:schemeClr val="tx1"/>
              </a:solidFill>
              <a:latin typeface="微软雅黑" panose="020B0503020204020204" pitchFamily="34" charset="-122"/>
              <a:ea typeface="微软雅黑" panose="020B0503020204020204" pitchFamily="34" charset="-122"/>
              <a:sym typeface="+mn-ea"/>
            </a:endParaRPr>
          </a:p>
          <a:p>
            <a:pPr marL="1257300" lvl="2" indent="-342900">
              <a:lnSpc>
                <a:spcPct val="130000"/>
              </a:lnSpc>
              <a:buFont typeface="Arial" panose="020B0604020202020204" pitchFamily="34" charset="0"/>
              <a:buChar char="•"/>
            </a:pPr>
            <a:r>
              <a:rPr lang="en-US" altLang="zh-CN" sz="2800" b="1" i="1" dirty="0">
                <a:latin typeface="Times New Roman" panose="02020603050405020304" pitchFamily="18" charset="0"/>
                <a:ea typeface="微软雅黑" panose="020B0503020204020204" pitchFamily="34" charset="-122"/>
                <a:cs typeface="Times New Roman" panose="02020603050405020304" pitchFamily="18" charset="0"/>
                <a:sym typeface="+mn-ea"/>
              </a:rPr>
              <a:t>S</a:t>
            </a:r>
            <a:r>
              <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sym typeface="+mn-ea"/>
              </a:rPr>
              <a:t> </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sym typeface="+mn-ea"/>
              </a:rPr>
              <a:t>径向</a:t>
            </a:r>
            <a:endPar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1257300" lvl="2" indent="-342900">
              <a:lnSpc>
                <a:spcPct val="130000"/>
              </a:lnSpc>
              <a:buFont typeface="Arial" panose="020B0604020202020204" pitchFamily="34" charset="0"/>
              <a:buChar char="•"/>
            </a:pPr>
            <a:r>
              <a:rPr lang="en-US" altLang="zh-CN" sz="2800" b="1" i="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T</a:t>
            </a:r>
            <a:r>
              <a:rPr lang="en-US" altLang="zh-CN"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 </a:t>
            </a:r>
            <a:r>
              <a:rPr lang="zh-CN" altLang="en-US"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横向 </a:t>
            </a:r>
            <a:r>
              <a:rPr lang="en-GB" altLang="zh-CN"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Transverse</a:t>
            </a:r>
            <a:endParaRPr lang="zh-CN" altLang="en-US"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1257300" lvl="2" indent="-342900">
              <a:lnSpc>
                <a:spcPct val="130000"/>
              </a:lnSpc>
              <a:buFont typeface="Arial" panose="020B0604020202020204" pitchFamily="34" charset="0"/>
              <a:buChar char="•"/>
            </a:pPr>
            <a:r>
              <a:rPr lang="en-US" altLang="zh-CN" sz="2800" b="1" i="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W</a:t>
            </a:r>
            <a:r>
              <a:rPr lang="en-US" altLang="zh-CN"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 </a:t>
            </a:r>
            <a:r>
              <a:rPr lang="zh-CN" altLang="en-US"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轨道面法向（次）</a:t>
            </a:r>
            <a:endParaRPr lang="en-US" altLang="zh-CN"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endParaRPr>
          </a:p>
        </p:txBody>
      </p:sp>
      <p:sp>
        <p:nvSpPr>
          <p:cNvPr id="5" name="灯片编号占位符 4"/>
          <p:cNvSpPr>
            <a:spLocks noGrp="1"/>
          </p:cNvSpPr>
          <p:nvPr>
            <p:ph type="sldNum" sz="quarter" idx="4"/>
          </p:nvPr>
        </p:nvSpPr>
        <p:spPr/>
        <p:txBody>
          <a:bodyPr/>
          <a:lstStyle/>
          <a:p>
            <a:fld id="{5F1D8F20-F945-584B-B149-8CCFBEFE168A}" type="slidenum">
              <a:rPr kumimoji="1" lang="zh-CN" altLang="en-US" smtClean="0"/>
              <a:t>7</a:t>
            </a:fld>
            <a:endParaRPr kumimoji="1" lang="zh-CN" altLang="en-US"/>
          </a:p>
        </p:txBody>
      </p:sp>
      <p:sp>
        <p:nvSpPr>
          <p:cNvPr id="26" name="标题 1"/>
          <p:cNvSpPr txBox="1"/>
          <p:nvPr/>
        </p:nvSpPr>
        <p:spPr>
          <a:xfrm>
            <a:off x="0" y="0"/>
            <a:ext cx="12187555" cy="711200"/>
          </a:xfrm>
          <a:prstGeom prst="rect">
            <a:avLst/>
          </a:prstGeom>
          <a:noFill/>
        </p:spPr>
        <p:txBody>
          <a:bodyPr vert="horz" lIns="91440" tIns="45720" rIns="91440" bIns="45720" rtlCol="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32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j-cs"/>
              </a:rPr>
              <a:t>常数变易法和摄动运动方程</a:t>
            </a:r>
          </a:p>
        </p:txBody>
      </p:sp>
      <p:sp>
        <p:nvSpPr>
          <p:cNvPr id="11" name="矩形 10">
            <a:extLst>
              <a:ext uri="{FF2B5EF4-FFF2-40B4-BE49-F238E27FC236}">
                <a16:creationId xmlns:a16="http://schemas.microsoft.com/office/drawing/2014/main" id="{94B53363-1380-DE9F-DFA7-913F7AFF9B79}"/>
              </a:ext>
            </a:extLst>
          </p:cNvPr>
          <p:cNvSpPr/>
          <p:nvPr/>
        </p:nvSpPr>
        <p:spPr>
          <a:xfrm>
            <a:off x="9236578" y="2443786"/>
            <a:ext cx="2092126" cy="338554"/>
          </a:xfrm>
          <a:prstGeom prst="rect">
            <a:avLst/>
          </a:prstGeom>
          <a:solidFill>
            <a:schemeClr val="bg1">
              <a:lumMod val="95000"/>
            </a:schemeClr>
          </a:solidFill>
          <a:scene3d>
            <a:camera prst="orthographicFront"/>
            <a:lightRig rig="threePt" dir="t"/>
          </a:scene3d>
          <a:sp3d>
            <a:bevelT/>
          </a:sp3d>
        </p:spPr>
        <p:txBody>
          <a:bodyPr wrap="square">
            <a:spAutoFit/>
          </a:bodyPr>
          <a:lstStyle/>
          <a:p>
            <a:pPr algn="ctr" fontAlgn="auto">
              <a:spcAft>
                <a:spcPts val="0"/>
              </a:spcAft>
            </a:pPr>
            <a:r>
              <a:rPr lang="en-GB" altLang="zh-CN" sz="1600" b="1" dirty="0">
                <a:solidFill>
                  <a:srgbClr val="0000FF"/>
                </a:solidFill>
                <a:latin typeface="微软雅黑" panose="020B0503020204020204" pitchFamily="34" charset="-122"/>
                <a:ea typeface="微软雅黑" panose="020B0503020204020204" pitchFamily="34" charset="-122"/>
              </a:rPr>
              <a:t>Tangential</a:t>
            </a:r>
            <a:r>
              <a:rPr lang="zh-CN" altLang="en-US" sz="1600" b="1" dirty="0">
                <a:solidFill>
                  <a:srgbClr val="0000FF"/>
                </a:solidFill>
                <a:latin typeface="微软雅黑" panose="020B0503020204020204" pitchFamily="34" charset="-122"/>
                <a:ea typeface="微软雅黑" panose="020B0503020204020204" pitchFamily="34" charset="-122"/>
              </a:rPr>
              <a:t>：？？</a:t>
            </a:r>
            <a:endParaRPr lang="zh-CN" sz="1600" b="1" dirty="0">
              <a:solidFill>
                <a:srgbClr val="0000FF"/>
              </a:solidFill>
              <a:latin typeface="微软雅黑" panose="020B0503020204020204" pitchFamily="34" charset="-122"/>
              <a:ea typeface="微软雅黑" panose="020B0503020204020204" pitchFamily="34" charset="-122"/>
            </a:endParaRPr>
          </a:p>
        </p:txBody>
      </p:sp>
      <p:sp>
        <p:nvSpPr>
          <p:cNvPr id="13" name="矩形 12">
            <a:extLst>
              <a:ext uri="{FF2B5EF4-FFF2-40B4-BE49-F238E27FC236}">
                <a16:creationId xmlns:a16="http://schemas.microsoft.com/office/drawing/2014/main" id="{B7A4D907-1176-5348-5AB5-648F77421D08}"/>
              </a:ext>
            </a:extLst>
          </p:cNvPr>
          <p:cNvSpPr/>
          <p:nvPr/>
        </p:nvSpPr>
        <p:spPr>
          <a:xfrm>
            <a:off x="5921894" y="2241691"/>
            <a:ext cx="4485209" cy="1718227"/>
          </a:xfrm>
          <a:prstGeom prst="rect">
            <a:avLst/>
          </a:prstGeom>
        </p:spPr>
        <p:txBody>
          <a:bodyPr wrap="square">
            <a:spAutoFit/>
          </a:bodyPr>
          <a:lstStyle/>
          <a:p>
            <a:pPr marL="342900" indent="-342900">
              <a:lnSpc>
                <a:spcPct val="130000"/>
              </a:lnSpc>
              <a:buFont typeface="Arial" panose="020B0604020202020204" pitchFamily="34" charset="0"/>
              <a:buChar char="•"/>
            </a:pPr>
            <a:r>
              <a:rPr lang="en-US" altLang="zh-CN" sz="2800" b="1" i="1" dirty="0">
                <a:latin typeface="Times New Roman" panose="02020603050405020304" pitchFamily="18" charset="0"/>
                <a:ea typeface="微软雅黑" panose="020B0503020204020204" pitchFamily="34" charset="-122"/>
                <a:cs typeface="Times New Roman" panose="02020603050405020304" pitchFamily="18" charset="0"/>
                <a:sym typeface="+mn-ea"/>
              </a:rPr>
              <a:t>U</a:t>
            </a:r>
            <a:r>
              <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sym typeface="+mn-ea"/>
              </a:rPr>
              <a:t> </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sym typeface="+mn-ea"/>
              </a:rPr>
              <a:t>切</a:t>
            </a:r>
            <a:r>
              <a:rPr lang="zh-CN" altLang="en-US"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向（速度方向）</a:t>
            </a:r>
          </a:p>
          <a:p>
            <a:pPr marL="342900" indent="-342900" fontAlgn="auto">
              <a:lnSpc>
                <a:spcPct val="130000"/>
              </a:lnSpc>
              <a:spcAft>
                <a:spcPts val="0"/>
              </a:spcAft>
              <a:buFont typeface="Arial" panose="020B0604020202020204" pitchFamily="34" charset="0"/>
              <a:buChar char="•"/>
            </a:pPr>
            <a:r>
              <a:rPr lang="en-US" altLang="zh-CN" sz="2800" b="1" i="1" dirty="0">
                <a:latin typeface="Times New Roman" panose="02020603050405020304" pitchFamily="18" charset="0"/>
                <a:ea typeface="微软雅黑" panose="020B0503020204020204" pitchFamily="34" charset="-122"/>
                <a:cs typeface="Times New Roman" panose="02020603050405020304" pitchFamily="18" charset="0"/>
                <a:sym typeface="+mn-ea"/>
              </a:rPr>
              <a:t>N</a:t>
            </a:r>
            <a:r>
              <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sym typeface="+mn-ea"/>
              </a:rPr>
              <a:t> </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sym typeface="+mn-ea"/>
              </a:rPr>
              <a:t>轨道面内法向（主）</a:t>
            </a:r>
            <a:endPar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342900" indent="-342900" fontAlgn="auto">
              <a:lnSpc>
                <a:spcPct val="130000"/>
              </a:lnSpc>
              <a:spcAft>
                <a:spcPts val="0"/>
              </a:spcAft>
              <a:buFont typeface="Arial" panose="020B0604020202020204" pitchFamily="34" charset="0"/>
              <a:buChar char="•"/>
            </a:pPr>
            <a:r>
              <a:rPr lang="en-US" altLang="zh-CN" sz="2800" b="1" i="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W</a:t>
            </a:r>
            <a:r>
              <a:rPr lang="en-US" altLang="zh-CN"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 </a:t>
            </a:r>
            <a:r>
              <a:rPr lang="zh-CN" altLang="en-US"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轨道面法向（次）</a:t>
            </a:r>
            <a:endParaRPr lang="en-US" altLang="zh-CN"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endParaRPr>
          </a:p>
        </p:txBody>
      </p:sp>
      <p:sp>
        <p:nvSpPr>
          <p:cNvPr id="15" name="矩形 14">
            <a:extLst>
              <a:ext uri="{FF2B5EF4-FFF2-40B4-BE49-F238E27FC236}">
                <a16:creationId xmlns:a16="http://schemas.microsoft.com/office/drawing/2014/main" id="{F746CD63-6E15-F013-E048-8A2A99D9C7D0}"/>
              </a:ext>
            </a:extLst>
          </p:cNvPr>
          <p:cNvSpPr/>
          <p:nvPr/>
        </p:nvSpPr>
        <p:spPr>
          <a:xfrm>
            <a:off x="608741" y="2362545"/>
            <a:ext cx="667641" cy="1485920"/>
          </a:xfrm>
          <a:prstGeom prst="rect">
            <a:avLst/>
          </a:prstGeom>
          <a:ln w="28575">
            <a:solidFill>
              <a:srgbClr val="0000FF"/>
            </a:solidFill>
          </a:ln>
        </p:spPr>
        <p:txBody>
          <a:bodyPr wrap="square">
            <a:spAutoFit/>
          </a:bodyPr>
          <a:lstStyle/>
          <a:p>
            <a:pPr algn="ctr" fontAlgn="auto">
              <a:lnSpc>
                <a:spcPct val="130000"/>
              </a:lnSpc>
              <a:spcAft>
                <a:spcPts val="0"/>
              </a:spcAft>
            </a:pPr>
            <a:r>
              <a:rPr lang="en-US" altLang="zh-CN" sz="2400" b="1"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R</a:t>
            </a:r>
          </a:p>
          <a:p>
            <a:pPr algn="ctr" fontAlgn="auto">
              <a:lnSpc>
                <a:spcPct val="130000"/>
              </a:lnSpc>
              <a:spcAft>
                <a:spcPts val="0"/>
              </a:spcAft>
            </a:pPr>
            <a:r>
              <a:rPr lang="en-US" altLang="zh-CN" sz="2400" b="1"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T</a:t>
            </a:r>
          </a:p>
          <a:p>
            <a:pPr algn="ctr" fontAlgn="auto">
              <a:lnSpc>
                <a:spcPct val="130000"/>
              </a:lnSpc>
              <a:spcAft>
                <a:spcPts val="0"/>
              </a:spcAft>
            </a:pPr>
            <a:r>
              <a:rPr lang="en-US" altLang="zh-CN" sz="2400" b="1"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N</a:t>
            </a:r>
            <a:endParaRPr lang="zh-CN" sz="2400" b="1"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17" name="图片 16" descr="文本&#10;&#10;描述已自动生成">
            <a:extLst>
              <a:ext uri="{FF2B5EF4-FFF2-40B4-BE49-F238E27FC236}">
                <a16:creationId xmlns:a16="http://schemas.microsoft.com/office/drawing/2014/main" id="{604814F3-DD7F-CE5D-04D9-DE3D45F32F36}"/>
              </a:ext>
            </a:extLst>
          </p:cNvPr>
          <p:cNvPicPr>
            <a:picLocks noChangeAspect="1"/>
          </p:cNvPicPr>
          <p:nvPr/>
        </p:nvPicPr>
        <p:blipFill rotWithShape="1">
          <a:blip r:embed="rId3"/>
          <a:srcRect r="77482"/>
          <a:stretch/>
        </p:blipFill>
        <p:spPr>
          <a:xfrm>
            <a:off x="2847663" y="1812678"/>
            <a:ext cx="448700" cy="429013"/>
          </a:xfrm>
          <a:prstGeom prst="rect">
            <a:avLst/>
          </a:prstGeom>
        </p:spPr>
      </p:pic>
      <p:pic>
        <p:nvPicPr>
          <p:cNvPr id="4" name="图片 3">
            <a:extLst>
              <a:ext uri="{FF2B5EF4-FFF2-40B4-BE49-F238E27FC236}">
                <a16:creationId xmlns:a16="http://schemas.microsoft.com/office/drawing/2014/main" id="{8EFCFAEC-4461-0603-BEF1-E8088494EF00}"/>
              </a:ext>
            </a:extLst>
          </p:cNvPr>
          <p:cNvPicPr>
            <a:picLocks noChangeAspect="1"/>
          </p:cNvPicPr>
          <p:nvPr/>
        </p:nvPicPr>
        <p:blipFill>
          <a:blip r:embed="rId4"/>
          <a:stretch>
            <a:fillRect/>
          </a:stretch>
        </p:blipFill>
        <p:spPr>
          <a:xfrm>
            <a:off x="11328704" y="2329451"/>
            <a:ext cx="537685" cy="455665"/>
          </a:xfrm>
          <a:prstGeom prst="rect">
            <a:avLst/>
          </a:prstGeom>
        </p:spPr>
      </p:pic>
      <p:pic>
        <p:nvPicPr>
          <p:cNvPr id="6" name="图形 5" descr="困惑的脸轮廓 纯色填充">
            <a:extLst>
              <a:ext uri="{FF2B5EF4-FFF2-40B4-BE49-F238E27FC236}">
                <a16:creationId xmlns:a16="http://schemas.microsoft.com/office/drawing/2014/main" id="{E006690E-6C35-0ECC-2451-064A90F785E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974" y="711621"/>
            <a:ext cx="571360" cy="571360"/>
          </a:xfrm>
          <a:prstGeom prst="rect">
            <a:avLst/>
          </a:prstGeom>
        </p:spPr>
      </p:pic>
      <p:pic>
        <p:nvPicPr>
          <p:cNvPr id="10" name="图片 9">
            <a:extLst>
              <a:ext uri="{FF2B5EF4-FFF2-40B4-BE49-F238E27FC236}">
                <a16:creationId xmlns:a16="http://schemas.microsoft.com/office/drawing/2014/main" id="{6C009E2F-CF48-B40F-DB11-A7D7A4C57B42}"/>
              </a:ext>
            </a:extLst>
          </p:cNvPr>
          <p:cNvPicPr>
            <a:picLocks noChangeAspect="1"/>
          </p:cNvPicPr>
          <p:nvPr/>
        </p:nvPicPr>
        <p:blipFill>
          <a:blip r:embed="rId7"/>
          <a:stretch>
            <a:fillRect/>
          </a:stretch>
        </p:blipFill>
        <p:spPr>
          <a:xfrm>
            <a:off x="5253991" y="5387679"/>
            <a:ext cx="6800400" cy="981209"/>
          </a:xfrm>
          <a:prstGeom prst="rect">
            <a:avLst/>
          </a:prstGeom>
        </p:spPr>
      </p:pic>
    </p:spTree>
    <p:extLst>
      <p:ext uri="{BB962C8B-B14F-4D97-AF65-F5344CB8AC3E}">
        <p14:creationId xmlns:p14="http://schemas.microsoft.com/office/powerpoint/2010/main" val="289513836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07987" y="1052513"/>
            <a:ext cx="11376025" cy="1308884"/>
          </a:xfrm>
          <a:prstGeom prst="rect">
            <a:avLst/>
          </a:prstGeom>
        </p:spPr>
        <p:txBody>
          <a:bodyPr wrap="square">
            <a:spAutoFit/>
          </a:bodyPr>
          <a:lstStyle/>
          <a:p>
            <a:pPr marL="342900" indent="-342900" fontAlgn="auto">
              <a:lnSpc>
                <a:spcPct val="150000"/>
              </a:lnSpc>
              <a:spcAft>
                <a:spcPts val="0"/>
              </a:spcAft>
              <a:buFont typeface="Arial" panose="020B0604020202020204" pitchFamily="34" charset="0"/>
              <a:buChar char="•"/>
            </a:pPr>
            <a:r>
              <a:rPr lang="en-US" altLang="zh-CN" sz="2800" b="1" dirty="0">
                <a:solidFill>
                  <a:schemeClr val="tx1"/>
                </a:solidFill>
                <a:latin typeface="微软雅黑" panose="020B0503020204020204" pitchFamily="34" charset="-122"/>
                <a:ea typeface="微软雅黑" panose="020B0503020204020204" pitchFamily="34" charset="-122"/>
                <a:sym typeface="+mn-ea"/>
              </a:rPr>
              <a:t>Gauss</a:t>
            </a:r>
            <a:r>
              <a:rPr lang="zh-CN" altLang="en-US" sz="2800" b="1" dirty="0">
                <a:solidFill>
                  <a:schemeClr val="tx1"/>
                </a:solidFill>
                <a:latin typeface="微软雅黑" panose="020B0503020204020204" pitchFamily="34" charset="-122"/>
                <a:ea typeface="微软雅黑" panose="020B0503020204020204" pitchFamily="34" charset="-122"/>
                <a:sym typeface="+mn-ea"/>
              </a:rPr>
              <a:t>型</a:t>
            </a:r>
          </a:p>
          <a:p>
            <a:pPr marL="342900" indent="-342900" fontAlgn="auto">
              <a:lnSpc>
                <a:spcPct val="150000"/>
              </a:lnSpc>
              <a:spcAft>
                <a:spcPts val="0"/>
              </a:spcAft>
              <a:buFont typeface="Arial" panose="020B0604020202020204" pitchFamily="34" charset="0"/>
              <a:buChar char="•"/>
            </a:pPr>
            <a:endParaRPr lang="en-US" altLang="zh-CN" sz="2800" b="1" dirty="0">
              <a:solidFill>
                <a:schemeClr val="tx1"/>
              </a:solidFill>
              <a:latin typeface="微软雅黑" panose="020B0503020204020204" pitchFamily="34" charset="-122"/>
              <a:ea typeface="微软雅黑" panose="020B0503020204020204" pitchFamily="34" charset="-122"/>
              <a:sym typeface="+mn-ea"/>
            </a:endParaRPr>
          </a:p>
        </p:txBody>
      </p:sp>
      <p:sp>
        <p:nvSpPr>
          <p:cNvPr id="5" name="灯片编号占位符 4"/>
          <p:cNvSpPr>
            <a:spLocks noGrp="1"/>
          </p:cNvSpPr>
          <p:nvPr>
            <p:ph type="sldNum" sz="quarter" idx="4"/>
          </p:nvPr>
        </p:nvSpPr>
        <p:spPr/>
        <p:txBody>
          <a:bodyPr/>
          <a:lstStyle/>
          <a:p>
            <a:fld id="{5F1D8F20-F945-584B-B149-8CCFBEFE168A}" type="slidenum">
              <a:rPr kumimoji="1" lang="zh-CN" altLang="en-US" smtClean="0"/>
              <a:t>8</a:t>
            </a:fld>
            <a:endParaRPr kumimoji="1" lang="zh-CN" altLang="en-US"/>
          </a:p>
        </p:txBody>
      </p:sp>
      <p:sp>
        <p:nvSpPr>
          <p:cNvPr id="26" name="标题 1"/>
          <p:cNvSpPr txBox="1"/>
          <p:nvPr/>
        </p:nvSpPr>
        <p:spPr>
          <a:xfrm>
            <a:off x="0" y="0"/>
            <a:ext cx="12187555" cy="711200"/>
          </a:xfrm>
          <a:prstGeom prst="rect">
            <a:avLst/>
          </a:prstGeom>
          <a:noFill/>
        </p:spPr>
        <p:txBody>
          <a:bodyPr vert="horz" lIns="91440" tIns="45720" rIns="91440" bIns="45720" rtlCol="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32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j-cs"/>
              </a:rPr>
              <a:t>常数变易法和摄动运动方程</a:t>
            </a:r>
          </a:p>
        </p:txBody>
      </p:sp>
      <p:pic>
        <p:nvPicPr>
          <p:cNvPr id="13" name="图片 12" descr="文本&#10;&#10;描述已自动生成">
            <a:extLst>
              <a:ext uri="{FF2B5EF4-FFF2-40B4-BE49-F238E27FC236}">
                <a16:creationId xmlns:a16="http://schemas.microsoft.com/office/drawing/2014/main" id="{B4AB7E88-C0A6-E2CF-01AD-CA10A4CB4B3B}"/>
              </a:ext>
            </a:extLst>
          </p:cNvPr>
          <p:cNvPicPr>
            <a:picLocks noChangeAspect="1"/>
          </p:cNvPicPr>
          <p:nvPr/>
        </p:nvPicPr>
        <p:blipFill>
          <a:blip r:embed="rId2"/>
          <a:stretch>
            <a:fillRect/>
          </a:stretch>
        </p:blipFill>
        <p:spPr>
          <a:xfrm>
            <a:off x="0" y="3242202"/>
            <a:ext cx="5012967" cy="2160648"/>
          </a:xfrm>
          <a:prstGeom prst="rect">
            <a:avLst/>
          </a:prstGeom>
        </p:spPr>
      </p:pic>
      <p:pic>
        <p:nvPicPr>
          <p:cNvPr id="15" name="图片 14" descr="文本&#10;&#10;描述已自动生成">
            <a:extLst>
              <a:ext uri="{FF2B5EF4-FFF2-40B4-BE49-F238E27FC236}">
                <a16:creationId xmlns:a16="http://schemas.microsoft.com/office/drawing/2014/main" id="{FEEC56B7-7833-FF78-6F2F-FA1E890FF7E4}"/>
              </a:ext>
            </a:extLst>
          </p:cNvPr>
          <p:cNvPicPr>
            <a:picLocks noChangeAspect="1"/>
          </p:cNvPicPr>
          <p:nvPr/>
        </p:nvPicPr>
        <p:blipFill>
          <a:blip r:embed="rId3"/>
          <a:stretch>
            <a:fillRect/>
          </a:stretch>
        </p:blipFill>
        <p:spPr>
          <a:xfrm>
            <a:off x="3797055" y="1977811"/>
            <a:ext cx="2367262" cy="1183631"/>
          </a:xfrm>
          <a:prstGeom prst="rect">
            <a:avLst/>
          </a:prstGeom>
        </p:spPr>
      </p:pic>
      <p:grpSp>
        <p:nvGrpSpPr>
          <p:cNvPr id="24" name="组合 23">
            <a:extLst>
              <a:ext uri="{FF2B5EF4-FFF2-40B4-BE49-F238E27FC236}">
                <a16:creationId xmlns:a16="http://schemas.microsoft.com/office/drawing/2014/main" id="{5569543A-6A6A-554C-6EA1-C13704533BF7}"/>
              </a:ext>
            </a:extLst>
          </p:cNvPr>
          <p:cNvGrpSpPr/>
          <p:nvPr/>
        </p:nvGrpSpPr>
        <p:grpSpPr>
          <a:xfrm>
            <a:off x="5053416" y="3303548"/>
            <a:ext cx="7152554" cy="2160648"/>
            <a:chOff x="2383242" y="2375766"/>
            <a:chExt cx="9636803" cy="2911092"/>
          </a:xfrm>
        </p:grpSpPr>
        <p:pic>
          <p:nvPicPr>
            <p:cNvPr id="21" name="图片 20" descr="文本&#10;&#10;描述已自动生成">
              <a:extLst>
                <a:ext uri="{FF2B5EF4-FFF2-40B4-BE49-F238E27FC236}">
                  <a16:creationId xmlns:a16="http://schemas.microsoft.com/office/drawing/2014/main" id="{63B9DF4E-AFB8-3618-EAE2-3645BAE6AE81}"/>
                </a:ext>
              </a:extLst>
            </p:cNvPr>
            <p:cNvPicPr>
              <a:picLocks noChangeAspect="1"/>
            </p:cNvPicPr>
            <p:nvPr/>
          </p:nvPicPr>
          <p:blipFill rotWithShape="1">
            <a:blip r:embed="rId4"/>
            <a:srcRect r="6346"/>
            <a:stretch/>
          </p:blipFill>
          <p:spPr>
            <a:xfrm>
              <a:off x="7359534" y="2375766"/>
              <a:ext cx="4660511" cy="2911092"/>
            </a:xfrm>
            <a:prstGeom prst="rect">
              <a:avLst/>
            </a:prstGeom>
          </p:spPr>
        </p:pic>
        <p:pic>
          <p:nvPicPr>
            <p:cNvPr id="23" name="图片 22" descr="文本&#10;&#10;描述已自动生成">
              <a:extLst>
                <a:ext uri="{FF2B5EF4-FFF2-40B4-BE49-F238E27FC236}">
                  <a16:creationId xmlns:a16="http://schemas.microsoft.com/office/drawing/2014/main" id="{213EE9D8-4C2D-FFC8-4DC4-47EE9791E9C7}"/>
                </a:ext>
              </a:extLst>
            </p:cNvPr>
            <p:cNvPicPr>
              <a:picLocks noChangeAspect="1"/>
            </p:cNvPicPr>
            <p:nvPr/>
          </p:nvPicPr>
          <p:blipFill>
            <a:blip r:embed="rId5"/>
            <a:stretch>
              <a:fillRect/>
            </a:stretch>
          </p:blipFill>
          <p:spPr>
            <a:xfrm>
              <a:off x="2383242" y="2375766"/>
              <a:ext cx="4976291" cy="2911092"/>
            </a:xfrm>
            <a:prstGeom prst="rect">
              <a:avLst/>
            </a:prstGeom>
          </p:spPr>
        </p:pic>
      </p:grpSp>
      <p:sp>
        <p:nvSpPr>
          <p:cNvPr id="25" name="矩形 24">
            <a:extLst>
              <a:ext uri="{FF2B5EF4-FFF2-40B4-BE49-F238E27FC236}">
                <a16:creationId xmlns:a16="http://schemas.microsoft.com/office/drawing/2014/main" id="{45B0EFE8-2BB3-ADA3-3963-0436CECC1DD3}"/>
              </a:ext>
            </a:extLst>
          </p:cNvPr>
          <p:cNvSpPr/>
          <p:nvPr/>
        </p:nvSpPr>
        <p:spPr>
          <a:xfrm>
            <a:off x="1071610" y="2223093"/>
            <a:ext cx="2170637" cy="461665"/>
          </a:xfrm>
          <a:prstGeom prst="rect">
            <a:avLst/>
          </a:prstGeom>
          <a:ln>
            <a:solidFill>
              <a:srgbClr val="0000FF"/>
            </a:solidFill>
          </a:ln>
        </p:spPr>
        <p:txBody>
          <a:bodyPr wrap="square">
            <a:spAutoFit/>
          </a:bodyPr>
          <a:lstStyle/>
          <a:p>
            <a:pPr algn="ctr" fontAlgn="auto">
              <a:spcAft>
                <a:spcPts val="0"/>
              </a:spcAft>
            </a:pPr>
            <a:r>
              <a:rPr lang="en-US" altLang="zh-CN" sz="2400" b="1" dirty="0">
                <a:latin typeface="微软雅黑" panose="020B0503020204020204" pitchFamily="34" charset="-122"/>
                <a:ea typeface="微软雅黑" panose="020B0503020204020204" pitchFamily="34" charset="-122"/>
              </a:rPr>
              <a:t>STW</a:t>
            </a:r>
            <a:endParaRPr lang="zh-CN" sz="2400" b="1" dirty="0">
              <a:latin typeface="微软雅黑" panose="020B0503020204020204" pitchFamily="34" charset="-122"/>
              <a:ea typeface="微软雅黑" panose="020B0503020204020204" pitchFamily="34" charset="-122"/>
            </a:endParaRPr>
          </a:p>
        </p:txBody>
      </p:sp>
      <p:sp>
        <p:nvSpPr>
          <p:cNvPr id="27" name="矩形 26">
            <a:extLst>
              <a:ext uri="{FF2B5EF4-FFF2-40B4-BE49-F238E27FC236}">
                <a16:creationId xmlns:a16="http://schemas.microsoft.com/office/drawing/2014/main" id="{B7FDD6FD-E483-9881-A80D-A5DE7F5D27C8}"/>
              </a:ext>
            </a:extLst>
          </p:cNvPr>
          <p:cNvSpPr/>
          <p:nvPr/>
        </p:nvSpPr>
        <p:spPr>
          <a:xfrm>
            <a:off x="6701277" y="2236411"/>
            <a:ext cx="2170637" cy="461665"/>
          </a:xfrm>
          <a:prstGeom prst="rect">
            <a:avLst/>
          </a:prstGeom>
          <a:ln>
            <a:solidFill>
              <a:srgbClr val="0000FF"/>
            </a:solidFill>
          </a:ln>
        </p:spPr>
        <p:txBody>
          <a:bodyPr wrap="square">
            <a:spAutoFit/>
          </a:bodyPr>
          <a:lstStyle/>
          <a:p>
            <a:pPr algn="ctr" fontAlgn="auto">
              <a:spcAft>
                <a:spcPts val="0"/>
              </a:spcAft>
            </a:pPr>
            <a:r>
              <a:rPr lang="en-US" altLang="zh-CN" sz="2400" b="1" dirty="0">
                <a:latin typeface="微软雅黑" panose="020B0503020204020204" pitchFamily="34" charset="-122"/>
                <a:ea typeface="微软雅黑" panose="020B0503020204020204" pitchFamily="34" charset="-122"/>
              </a:rPr>
              <a:t>UNW</a:t>
            </a:r>
            <a:endParaRPr lang="zh-CN" sz="2400" b="1" dirty="0">
              <a:latin typeface="微软雅黑" panose="020B0503020204020204" pitchFamily="34" charset="-122"/>
              <a:ea typeface="微软雅黑" panose="020B0503020204020204" pitchFamily="34" charset="-122"/>
            </a:endParaRPr>
          </a:p>
        </p:txBody>
      </p:sp>
      <p:sp>
        <p:nvSpPr>
          <p:cNvPr id="28" name="矩形 27">
            <a:extLst>
              <a:ext uri="{FF2B5EF4-FFF2-40B4-BE49-F238E27FC236}">
                <a16:creationId xmlns:a16="http://schemas.microsoft.com/office/drawing/2014/main" id="{A780C4CB-9E0E-63D9-BD40-8A12BAB931B7}"/>
              </a:ext>
            </a:extLst>
          </p:cNvPr>
          <p:cNvSpPr/>
          <p:nvPr/>
        </p:nvSpPr>
        <p:spPr>
          <a:xfrm>
            <a:off x="2409143" y="1306593"/>
            <a:ext cx="3063239" cy="400110"/>
          </a:xfrm>
          <a:prstGeom prst="rect">
            <a:avLst/>
          </a:prstGeom>
        </p:spPr>
        <p:txBody>
          <a:bodyPr wrap="square">
            <a:spAutoFit/>
          </a:bodyPr>
          <a:lstStyle/>
          <a:p>
            <a:pPr algn="ctr" fontAlgn="auto">
              <a:spcAft>
                <a:spcPts val="0"/>
              </a:spcAft>
            </a:pPr>
            <a:r>
              <a:rPr lang="zh-CN" altLang="en-US" sz="2000" b="1" dirty="0">
                <a:solidFill>
                  <a:srgbClr val="0000FF"/>
                </a:solidFill>
                <a:latin typeface="微软雅黑" panose="020B0503020204020204" pitchFamily="34" charset="-122"/>
                <a:ea typeface="微软雅黑" panose="020B0503020204020204" pitchFamily="34" charset="-122"/>
              </a:rPr>
              <a:t>适用于保守和非保守力</a:t>
            </a:r>
            <a:endParaRPr lang="zh-CN" sz="2000" b="1" dirty="0">
              <a:solidFill>
                <a:srgbClr val="0000FF"/>
              </a:solidFill>
              <a:latin typeface="微软雅黑" panose="020B0503020204020204" pitchFamily="34" charset="-122"/>
              <a:ea typeface="微软雅黑" panose="020B0503020204020204" pitchFamily="34" charset="-122"/>
            </a:endParaRPr>
          </a:p>
        </p:txBody>
      </p:sp>
      <p:sp>
        <p:nvSpPr>
          <p:cNvPr id="29" name="椭圆 28">
            <a:extLst>
              <a:ext uri="{FF2B5EF4-FFF2-40B4-BE49-F238E27FC236}">
                <a16:creationId xmlns:a16="http://schemas.microsoft.com/office/drawing/2014/main" id="{BADCE9A4-6C78-586D-E371-8E579A1550F2}"/>
              </a:ext>
            </a:extLst>
          </p:cNvPr>
          <p:cNvSpPr/>
          <p:nvPr/>
        </p:nvSpPr>
        <p:spPr>
          <a:xfrm>
            <a:off x="5297213" y="2057400"/>
            <a:ext cx="311880" cy="311880"/>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a:extLst>
              <a:ext uri="{FF2B5EF4-FFF2-40B4-BE49-F238E27FC236}">
                <a16:creationId xmlns:a16="http://schemas.microsoft.com/office/drawing/2014/main" id="{A2191091-376F-2901-FA5F-06850183DA66}"/>
              </a:ext>
            </a:extLst>
          </p:cNvPr>
          <p:cNvSpPr/>
          <p:nvPr/>
        </p:nvSpPr>
        <p:spPr>
          <a:xfrm>
            <a:off x="5638802" y="2588173"/>
            <a:ext cx="311880" cy="311880"/>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a:extLst>
              <a:ext uri="{FF2B5EF4-FFF2-40B4-BE49-F238E27FC236}">
                <a16:creationId xmlns:a16="http://schemas.microsoft.com/office/drawing/2014/main" id="{6062929A-2035-2709-AFAE-1800A7C0A682}"/>
              </a:ext>
            </a:extLst>
          </p:cNvPr>
          <p:cNvSpPr/>
          <p:nvPr/>
        </p:nvSpPr>
        <p:spPr>
          <a:xfrm>
            <a:off x="8208915" y="3365706"/>
            <a:ext cx="311880" cy="311880"/>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a:extLst>
              <a:ext uri="{FF2B5EF4-FFF2-40B4-BE49-F238E27FC236}">
                <a16:creationId xmlns:a16="http://schemas.microsoft.com/office/drawing/2014/main" id="{F6772100-4810-208F-C4CA-41D05AA87D92}"/>
              </a:ext>
            </a:extLst>
          </p:cNvPr>
          <p:cNvSpPr/>
          <p:nvPr/>
        </p:nvSpPr>
        <p:spPr>
          <a:xfrm>
            <a:off x="1371468" y="3897540"/>
            <a:ext cx="311880" cy="311880"/>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a:extLst>
              <a:ext uri="{FF2B5EF4-FFF2-40B4-BE49-F238E27FC236}">
                <a16:creationId xmlns:a16="http://schemas.microsoft.com/office/drawing/2014/main" id="{8359155E-5782-3C6A-2C72-CB4BABA9064B}"/>
              </a:ext>
            </a:extLst>
          </p:cNvPr>
          <p:cNvSpPr/>
          <p:nvPr/>
        </p:nvSpPr>
        <p:spPr>
          <a:xfrm>
            <a:off x="2194603" y="3897540"/>
            <a:ext cx="311880" cy="311880"/>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a:extLst>
              <a:ext uri="{FF2B5EF4-FFF2-40B4-BE49-F238E27FC236}">
                <a16:creationId xmlns:a16="http://schemas.microsoft.com/office/drawing/2014/main" id="{7FBF47C2-AE97-1760-00E1-74177E9C85E4}"/>
              </a:ext>
            </a:extLst>
          </p:cNvPr>
          <p:cNvSpPr/>
          <p:nvPr/>
        </p:nvSpPr>
        <p:spPr>
          <a:xfrm>
            <a:off x="1852462" y="4943256"/>
            <a:ext cx="311880" cy="311880"/>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a:extLst>
              <a:ext uri="{FF2B5EF4-FFF2-40B4-BE49-F238E27FC236}">
                <a16:creationId xmlns:a16="http://schemas.microsoft.com/office/drawing/2014/main" id="{53E7DA6D-FC7F-12C5-1556-1BB77FBDB1EA}"/>
              </a:ext>
            </a:extLst>
          </p:cNvPr>
          <p:cNvSpPr/>
          <p:nvPr/>
        </p:nvSpPr>
        <p:spPr>
          <a:xfrm>
            <a:off x="3456363" y="4953745"/>
            <a:ext cx="311880" cy="311880"/>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圆角 37">
            <a:extLst>
              <a:ext uri="{FF2B5EF4-FFF2-40B4-BE49-F238E27FC236}">
                <a16:creationId xmlns:a16="http://schemas.microsoft.com/office/drawing/2014/main" id="{A8D4B934-AAE6-8565-626C-D654FD5583B5}"/>
              </a:ext>
            </a:extLst>
          </p:cNvPr>
          <p:cNvSpPr/>
          <p:nvPr/>
        </p:nvSpPr>
        <p:spPr>
          <a:xfrm>
            <a:off x="10632365" y="4383872"/>
            <a:ext cx="763222" cy="569873"/>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a:extLst>
              <a:ext uri="{FF2B5EF4-FFF2-40B4-BE49-F238E27FC236}">
                <a16:creationId xmlns:a16="http://schemas.microsoft.com/office/drawing/2014/main" id="{E3744592-9163-581D-FC54-24884949DECE}"/>
              </a:ext>
            </a:extLst>
          </p:cNvPr>
          <p:cNvSpPr/>
          <p:nvPr/>
        </p:nvSpPr>
        <p:spPr>
          <a:xfrm>
            <a:off x="1502982" y="3303548"/>
            <a:ext cx="311880" cy="311880"/>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椭圆 42">
            <a:extLst>
              <a:ext uri="{FF2B5EF4-FFF2-40B4-BE49-F238E27FC236}">
                <a16:creationId xmlns:a16="http://schemas.microsoft.com/office/drawing/2014/main" id="{445B5671-E913-204D-9C1A-20E6EBCDF48B}"/>
              </a:ext>
            </a:extLst>
          </p:cNvPr>
          <p:cNvSpPr/>
          <p:nvPr/>
        </p:nvSpPr>
        <p:spPr>
          <a:xfrm>
            <a:off x="2417026" y="3280943"/>
            <a:ext cx="311880" cy="311880"/>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a:extLst>
              <a:ext uri="{FF2B5EF4-FFF2-40B4-BE49-F238E27FC236}">
                <a16:creationId xmlns:a16="http://schemas.microsoft.com/office/drawing/2014/main" id="{CA4E83F9-EF36-2877-DEAF-62863877FB0D}"/>
              </a:ext>
            </a:extLst>
          </p:cNvPr>
          <p:cNvSpPr/>
          <p:nvPr/>
        </p:nvSpPr>
        <p:spPr>
          <a:xfrm>
            <a:off x="7997942" y="916773"/>
            <a:ext cx="3981650" cy="1200329"/>
          </a:xfrm>
          <a:prstGeom prst="rect">
            <a:avLst/>
          </a:prstGeom>
          <a:ln w="38100">
            <a:solidFill>
              <a:srgbClr val="0000FF"/>
            </a:solidFill>
          </a:ln>
        </p:spPr>
        <p:txBody>
          <a:bodyPr wrap="square">
            <a:spAutoFit/>
          </a:bodyPr>
          <a:lstStyle/>
          <a:p>
            <a:pPr algn="ctr" fontAlgn="auto">
              <a:spcAft>
                <a:spcPts val="0"/>
              </a:spcAft>
            </a:pPr>
            <a:r>
              <a:rPr lang="zh-CN" altLang="en-US" sz="2000" b="1" dirty="0">
                <a:solidFill>
                  <a:srgbClr val="FF0000"/>
                </a:solidFill>
                <a:latin typeface="微软雅黑" panose="020B0503020204020204" pitchFamily="34" charset="-122"/>
                <a:ea typeface="微软雅黑" panose="020B0503020204020204" pitchFamily="34" charset="-122"/>
              </a:rPr>
              <a:t>多种推导方式</a:t>
            </a:r>
            <a:endParaRPr lang="en-US" altLang="zh-CN" sz="2000" b="1" dirty="0">
              <a:solidFill>
                <a:srgbClr val="FF0000"/>
              </a:solidFill>
              <a:latin typeface="微软雅黑" panose="020B0503020204020204" pitchFamily="34" charset="-122"/>
              <a:ea typeface="微软雅黑" panose="020B0503020204020204" pitchFamily="34" charset="-122"/>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b="1" i="0" u="none" strike="noStrike" kern="120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cs typeface="+mn-cs"/>
              </a:rPr>
              <a:t>Lagrange</a:t>
            </a:r>
            <a:r>
              <a:rPr kumimoji="0" lang="zh-CN" altLang="en-US" b="1" i="0" u="none" strike="noStrike" kern="120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cs typeface="+mn-cs"/>
              </a:rPr>
              <a:t>型与</a:t>
            </a:r>
            <a:r>
              <a:rPr kumimoji="0" lang="en-US" altLang="zh-CN" b="1" i="0" u="none" strike="noStrike" kern="120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cs typeface="+mn-cs"/>
              </a:rPr>
              <a:t>Gauss</a:t>
            </a:r>
            <a:r>
              <a:rPr kumimoji="0" lang="zh-CN" altLang="en-US" b="1" i="0" u="none" strike="noStrike" kern="120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cs typeface="+mn-cs"/>
              </a:rPr>
              <a:t>型的推导过程和转化关系见书P</a:t>
            </a:r>
            <a:r>
              <a:rPr kumimoji="0" lang="en-US" altLang="zh-CN" b="1" i="0" u="none" strike="noStrike" kern="120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cs typeface="+mn-cs"/>
              </a:rPr>
              <a:t>58-67</a:t>
            </a:r>
            <a:endParaRPr kumimoji="0" lang="en-US" altLang="zh-CN" sz="2000" b="1" i="0" u="none" strike="noStrike" kern="120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6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不同书的推导顺序会有不同</a:t>
            </a:r>
            <a:endParaRPr lang="zh-CN" sz="2000" b="1" dirty="0">
              <a:solidFill>
                <a:srgbClr val="FF0000"/>
              </a:solidFill>
              <a:latin typeface="微软雅黑" panose="020B0503020204020204" pitchFamily="34" charset="-122"/>
              <a:ea typeface="微软雅黑" panose="020B0503020204020204" pitchFamily="34" charset="-122"/>
            </a:endParaRPr>
          </a:p>
        </p:txBody>
      </p:sp>
      <p:pic>
        <p:nvPicPr>
          <p:cNvPr id="4" name="图形 3" descr="紧张的脸轮廓 纯色填充">
            <a:extLst>
              <a:ext uri="{FF2B5EF4-FFF2-40B4-BE49-F238E27FC236}">
                <a16:creationId xmlns:a16="http://schemas.microsoft.com/office/drawing/2014/main" id="{A925AE90-9499-20C5-FF0E-7694422F5F8B}"/>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9507" y="721193"/>
            <a:ext cx="571360" cy="571360"/>
          </a:xfrm>
          <a:prstGeom prst="rect">
            <a:avLst/>
          </a:prstGeom>
        </p:spPr>
      </p:pic>
      <p:sp>
        <p:nvSpPr>
          <p:cNvPr id="7" name="文本框 6">
            <a:extLst>
              <a:ext uri="{FF2B5EF4-FFF2-40B4-BE49-F238E27FC236}">
                <a16:creationId xmlns:a16="http://schemas.microsoft.com/office/drawing/2014/main" id="{A34DEEB8-1810-25CA-A349-D11CFEB252B3}"/>
              </a:ext>
            </a:extLst>
          </p:cNvPr>
          <p:cNvSpPr txBox="1"/>
          <p:nvPr/>
        </p:nvSpPr>
        <p:spPr>
          <a:xfrm>
            <a:off x="284655" y="5776935"/>
            <a:ext cx="4131775" cy="499624"/>
          </a:xfrm>
          <a:prstGeom prst="rect">
            <a:avLst/>
          </a:prstGeom>
          <a:noFill/>
        </p:spPr>
        <p:txBody>
          <a:bodyPr wrap="square">
            <a:spAutoFit/>
          </a:bodyPr>
          <a:lstStyle/>
          <a:p>
            <a:pPr marL="800100" lvl="1" indent="-342900">
              <a:lnSpc>
                <a:spcPct val="150000"/>
              </a:lnSpc>
              <a:buFont typeface="Arial" panose="020B0604020202020204" pitchFamily="34" charset="0"/>
              <a:buChar char="•"/>
            </a:pPr>
            <a:r>
              <a:rPr lang="zh-CN" altLang="en-US" sz="2000" b="1" dirty="0">
                <a:solidFill>
                  <a:schemeClr val="tx1"/>
                </a:solidFill>
                <a:latin typeface="微软雅黑" panose="020B0503020204020204" pitchFamily="34" charset="-122"/>
                <a:ea typeface="微软雅黑" panose="020B0503020204020204" pitchFamily="34" charset="-122"/>
                <a:sym typeface="+mn-ea"/>
              </a:rPr>
              <a:t>三个方向</a:t>
            </a:r>
            <a:r>
              <a:rPr lang="zh-CN" altLang="en-US" sz="2000" b="1" dirty="0">
                <a:latin typeface="微软雅黑" panose="020B0503020204020204" pitchFamily="34" charset="-122"/>
                <a:ea typeface="微软雅黑" panose="020B0503020204020204" pitchFamily="34" charset="-122"/>
                <a:sym typeface="+mn-ea"/>
              </a:rPr>
              <a:t>和</a:t>
            </a:r>
            <a:r>
              <a:rPr lang="zh-CN" altLang="en-US" sz="2000" b="1" dirty="0">
                <a:solidFill>
                  <a:srgbClr val="0000FF"/>
                </a:solidFill>
                <a:latin typeface="微软雅黑" panose="020B0503020204020204" pitchFamily="34" charset="-122"/>
                <a:ea typeface="微软雅黑" panose="020B0503020204020204" pitchFamily="34" charset="-122"/>
                <a:sym typeface="+mn-ea"/>
              </a:rPr>
              <a:t>摄动势</a:t>
            </a:r>
            <a:r>
              <a:rPr lang="zh-CN" altLang="en-US" sz="2000" b="1" dirty="0">
                <a:latin typeface="微软雅黑" panose="020B0503020204020204" pitchFamily="34" charset="-122"/>
                <a:ea typeface="微软雅黑" panose="020B0503020204020204" pitchFamily="34" charset="-122"/>
                <a:sym typeface="+mn-ea"/>
              </a:rPr>
              <a:t>的关系</a:t>
            </a:r>
            <a:endParaRPr lang="en-US" altLang="zh-CN" sz="2000" b="1" dirty="0">
              <a:latin typeface="微软雅黑" panose="020B0503020204020204" pitchFamily="34" charset="-122"/>
              <a:ea typeface="微软雅黑" panose="020B0503020204020204" pitchFamily="34" charset="-122"/>
              <a:sym typeface="+mn-ea"/>
            </a:endParaRPr>
          </a:p>
        </p:txBody>
      </p:sp>
      <p:pic>
        <p:nvPicPr>
          <p:cNvPr id="9" name="图片 8">
            <a:extLst>
              <a:ext uri="{FF2B5EF4-FFF2-40B4-BE49-F238E27FC236}">
                <a16:creationId xmlns:a16="http://schemas.microsoft.com/office/drawing/2014/main" id="{AB47B406-51F8-9066-9BF5-519B1FF01529}"/>
              </a:ext>
            </a:extLst>
          </p:cNvPr>
          <p:cNvPicPr>
            <a:picLocks noChangeAspect="1"/>
          </p:cNvPicPr>
          <p:nvPr/>
        </p:nvPicPr>
        <p:blipFill>
          <a:blip r:embed="rId8"/>
          <a:stretch>
            <a:fillRect/>
          </a:stretch>
        </p:blipFill>
        <p:spPr>
          <a:xfrm>
            <a:off x="4205621" y="5865646"/>
            <a:ext cx="5056821" cy="468438"/>
          </a:xfrm>
          <a:prstGeom prst="rect">
            <a:avLst/>
          </a:prstGeom>
        </p:spPr>
      </p:pic>
    </p:spTree>
    <p:extLst>
      <p:ext uri="{BB962C8B-B14F-4D97-AF65-F5344CB8AC3E}">
        <p14:creationId xmlns:p14="http://schemas.microsoft.com/office/powerpoint/2010/main" val="419141553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07987" y="1052513"/>
            <a:ext cx="11376025" cy="5186869"/>
          </a:xfrm>
          <a:prstGeom prst="rect">
            <a:avLst/>
          </a:prstGeom>
        </p:spPr>
        <p:txBody>
          <a:bodyPr wrap="square">
            <a:spAutoFit/>
          </a:bodyPr>
          <a:lstStyle/>
          <a:p>
            <a:pPr marL="342900" indent="-342900" fontAlgn="auto">
              <a:lnSpc>
                <a:spcPct val="150000"/>
              </a:lnSpc>
              <a:spcAft>
                <a:spcPts val="0"/>
              </a:spcAft>
              <a:buFont typeface="Arial" panose="020B0604020202020204" pitchFamily="34" charset="0"/>
              <a:buChar char="•"/>
            </a:pPr>
            <a:r>
              <a:rPr lang="zh-CN" altLang="en-US" sz="2800" b="1" dirty="0">
                <a:solidFill>
                  <a:schemeClr val="tx1"/>
                </a:solidFill>
                <a:latin typeface="微软雅黑" panose="020B0503020204020204" pitchFamily="34" charset="-122"/>
                <a:ea typeface="微软雅黑" panose="020B0503020204020204" pitchFamily="34" charset="-122"/>
                <a:sym typeface="+mn-ea"/>
              </a:rPr>
              <a:t>回顾第</a:t>
            </a:r>
            <a:r>
              <a:rPr lang="en-US" altLang="zh-CN" sz="2800" b="1" dirty="0">
                <a:solidFill>
                  <a:schemeClr val="tx1"/>
                </a:solidFill>
                <a:latin typeface="微软雅黑" panose="020B0503020204020204" pitchFamily="34" charset="-122"/>
                <a:ea typeface="微软雅黑" panose="020B0503020204020204" pitchFamily="34" charset="-122"/>
                <a:sym typeface="+mn-ea"/>
              </a:rPr>
              <a:t>5~6</a:t>
            </a:r>
            <a:r>
              <a:rPr lang="zh-CN" altLang="en-US" sz="2800" b="1" dirty="0">
                <a:solidFill>
                  <a:schemeClr val="tx1"/>
                </a:solidFill>
                <a:latin typeface="微软雅黑" panose="020B0503020204020204" pitchFamily="34" charset="-122"/>
                <a:ea typeface="微软雅黑" panose="020B0503020204020204" pitchFamily="34" charset="-122"/>
                <a:sym typeface="+mn-ea"/>
              </a:rPr>
              <a:t>节课关于数值积分：</a:t>
            </a:r>
            <a:endParaRPr lang="en-US" altLang="zh-CN" sz="2800" b="1" dirty="0">
              <a:solidFill>
                <a:schemeClr val="tx1"/>
              </a:solidFill>
              <a:latin typeface="微软雅黑" panose="020B0503020204020204" pitchFamily="34" charset="-122"/>
              <a:ea typeface="微软雅黑" panose="020B0503020204020204" pitchFamily="34" charset="-122"/>
              <a:sym typeface="+mn-ea"/>
            </a:endParaRPr>
          </a:p>
          <a:p>
            <a:pPr marL="800100" lvl="1" indent="-342900">
              <a:lnSpc>
                <a:spcPct val="150000"/>
              </a:lnSpc>
              <a:buFont typeface="Arial" panose="020B0604020202020204" pitchFamily="34" charset="0"/>
              <a:buChar char="•"/>
            </a:pPr>
            <a:r>
              <a:rPr lang="zh-CN" altLang="en-US" sz="2400" b="1" dirty="0">
                <a:solidFill>
                  <a:schemeClr val="tx1"/>
                </a:solidFill>
                <a:latin typeface="微软雅黑" panose="020B0503020204020204" pitchFamily="34" charset="-122"/>
                <a:ea typeface="微软雅黑" panose="020B0503020204020204" pitchFamily="34" charset="-122"/>
                <a:sym typeface="+mn-ea"/>
              </a:rPr>
              <a:t>位置速度</a:t>
            </a:r>
            <a:endParaRPr lang="en-US" altLang="zh-CN" sz="2400" b="1" dirty="0">
              <a:latin typeface="微软雅黑" panose="020B0503020204020204" pitchFamily="34" charset="-122"/>
              <a:ea typeface="微软雅黑" panose="020B0503020204020204" pitchFamily="34" charset="-122"/>
              <a:sym typeface="+mn-ea"/>
            </a:endParaRPr>
          </a:p>
          <a:p>
            <a:pPr marL="800100" lvl="1" indent="-342900">
              <a:lnSpc>
                <a:spcPct val="150000"/>
              </a:lnSpc>
              <a:buFont typeface="Arial" panose="020B0604020202020204" pitchFamily="34" charset="0"/>
              <a:buChar char="•"/>
            </a:pPr>
            <a:endParaRPr lang="en-US" altLang="zh-CN" sz="2400" b="1" dirty="0">
              <a:solidFill>
                <a:schemeClr val="tx1"/>
              </a:solidFill>
              <a:latin typeface="微软雅黑" panose="020B0503020204020204" pitchFamily="34" charset="-122"/>
              <a:ea typeface="微软雅黑" panose="020B0503020204020204" pitchFamily="34" charset="-122"/>
              <a:sym typeface="+mn-ea"/>
            </a:endParaRPr>
          </a:p>
          <a:p>
            <a:pPr marL="800100" lvl="1" indent="-342900">
              <a:lnSpc>
                <a:spcPct val="150000"/>
              </a:lnSpc>
              <a:buFont typeface="Arial" panose="020B0604020202020204" pitchFamily="34" charset="0"/>
              <a:buChar char="•"/>
            </a:pPr>
            <a:endParaRPr lang="en-US" altLang="zh-CN" sz="2400" b="1" dirty="0">
              <a:solidFill>
                <a:schemeClr val="tx1"/>
              </a:solidFill>
              <a:latin typeface="微软雅黑" panose="020B0503020204020204" pitchFamily="34" charset="-122"/>
              <a:ea typeface="微软雅黑" panose="020B0503020204020204" pitchFamily="34" charset="-122"/>
              <a:sym typeface="+mn-ea"/>
            </a:endParaRPr>
          </a:p>
          <a:p>
            <a:pPr marL="800100" lvl="1" indent="-342900">
              <a:lnSpc>
                <a:spcPct val="150000"/>
              </a:lnSpc>
              <a:buFont typeface="Arial" panose="020B0604020202020204" pitchFamily="34" charset="0"/>
              <a:buChar char="•"/>
            </a:pPr>
            <a:r>
              <a:rPr lang="zh-CN" altLang="en-US" sz="2400" b="1" dirty="0">
                <a:solidFill>
                  <a:schemeClr val="tx1"/>
                </a:solidFill>
                <a:latin typeface="微软雅黑" panose="020B0503020204020204" pitchFamily="34" charset="-122"/>
                <a:ea typeface="微软雅黑" panose="020B0503020204020204" pitchFamily="34" charset="-122"/>
                <a:sym typeface="+mn-ea"/>
              </a:rPr>
              <a:t>相对位置速度</a:t>
            </a:r>
            <a:endParaRPr lang="en-US" altLang="zh-CN" sz="2400" b="1" dirty="0">
              <a:solidFill>
                <a:schemeClr val="tx1"/>
              </a:solidFill>
              <a:latin typeface="微软雅黑" panose="020B0503020204020204" pitchFamily="34" charset="-122"/>
              <a:ea typeface="微软雅黑" panose="020B0503020204020204" pitchFamily="34" charset="-122"/>
              <a:sym typeface="+mn-ea"/>
            </a:endParaRPr>
          </a:p>
          <a:p>
            <a:pPr marL="800100" lvl="1" indent="-342900">
              <a:lnSpc>
                <a:spcPct val="150000"/>
              </a:lnSpc>
              <a:buFont typeface="Arial" panose="020B0604020202020204" pitchFamily="34" charset="0"/>
              <a:buChar char="•"/>
            </a:pPr>
            <a:endParaRPr lang="en-US" altLang="zh-CN" sz="2400" b="1" dirty="0">
              <a:latin typeface="微软雅黑" panose="020B0503020204020204" pitchFamily="34" charset="-122"/>
              <a:ea typeface="微软雅黑" panose="020B0503020204020204" pitchFamily="34" charset="-122"/>
              <a:sym typeface="+mn-ea"/>
            </a:endParaRPr>
          </a:p>
          <a:p>
            <a:pPr marL="800100" lvl="1" indent="-342900">
              <a:lnSpc>
                <a:spcPct val="150000"/>
              </a:lnSpc>
              <a:buFont typeface="Arial" panose="020B0604020202020204" pitchFamily="34" charset="0"/>
              <a:buChar char="•"/>
            </a:pPr>
            <a:endParaRPr lang="en-US" altLang="zh-CN" sz="2400" b="1" dirty="0">
              <a:latin typeface="微软雅黑" panose="020B0503020204020204" pitchFamily="34" charset="-122"/>
              <a:ea typeface="微软雅黑" panose="020B0503020204020204" pitchFamily="34" charset="-122"/>
              <a:sym typeface="+mn-ea"/>
            </a:endParaRPr>
          </a:p>
          <a:p>
            <a:pPr marL="800100" lvl="1" indent="-342900">
              <a:lnSpc>
                <a:spcPct val="150000"/>
              </a:lnSpc>
              <a:buFont typeface="Arial" panose="020B0604020202020204" pitchFamily="34" charset="0"/>
              <a:buChar char="•"/>
            </a:pPr>
            <a:r>
              <a:rPr lang="zh-CN" altLang="en-US" sz="2400" b="1" dirty="0">
                <a:solidFill>
                  <a:schemeClr val="tx1"/>
                </a:solidFill>
                <a:latin typeface="微软雅黑" panose="020B0503020204020204" pitchFamily="34" charset="-122"/>
                <a:ea typeface="微软雅黑" panose="020B0503020204020204" pitchFamily="34" charset="-122"/>
                <a:sym typeface="+mn-ea"/>
              </a:rPr>
              <a:t>轨道根数（摄动运动方程）</a:t>
            </a:r>
            <a:endParaRPr lang="en-US" altLang="zh-CN" sz="2400" b="1" dirty="0">
              <a:solidFill>
                <a:schemeClr val="tx1"/>
              </a:solidFill>
              <a:latin typeface="微软雅黑" panose="020B0503020204020204" pitchFamily="34" charset="-122"/>
              <a:ea typeface="微软雅黑" panose="020B0503020204020204" pitchFamily="34" charset="-122"/>
              <a:sym typeface="+mn-ea"/>
            </a:endParaRPr>
          </a:p>
          <a:p>
            <a:pPr marL="800100" lvl="1" indent="-342900">
              <a:lnSpc>
                <a:spcPct val="150000"/>
              </a:lnSpc>
              <a:buFont typeface="Arial" panose="020B0604020202020204" pitchFamily="34" charset="0"/>
              <a:buChar char="•"/>
            </a:pPr>
            <a:endParaRPr lang="en-US" altLang="zh-CN" sz="2800" b="1" dirty="0">
              <a:solidFill>
                <a:schemeClr val="tx1"/>
              </a:solidFill>
              <a:latin typeface="微软雅黑" panose="020B0503020204020204" pitchFamily="34" charset="-122"/>
              <a:ea typeface="微软雅黑" panose="020B0503020204020204" pitchFamily="34" charset="-122"/>
              <a:sym typeface="+mn-ea"/>
            </a:endParaRPr>
          </a:p>
        </p:txBody>
      </p:sp>
      <p:sp>
        <p:nvSpPr>
          <p:cNvPr id="5" name="灯片编号占位符 4"/>
          <p:cNvSpPr>
            <a:spLocks noGrp="1"/>
          </p:cNvSpPr>
          <p:nvPr>
            <p:ph type="sldNum" sz="quarter" idx="4"/>
          </p:nvPr>
        </p:nvSpPr>
        <p:spPr/>
        <p:txBody>
          <a:bodyPr/>
          <a:lstStyle/>
          <a:p>
            <a:fld id="{5F1D8F20-F945-584B-B149-8CCFBEFE168A}" type="slidenum">
              <a:rPr kumimoji="1" lang="zh-CN" altLang="en-US" smtClean="0"/>
              <a:t>9</a:t>
            </a:fld>
            <a:endParaRPr kumimoji="1" lang="zh-CN" altLang="en-US"/>
          </a:p>
        </p:txBody>
      </p:sp>
      <p:sp>
        <p:nvSpPr>
          <p:cNvPr id="26" name="标题 1"/>
          <p:cNvSpPr txBox="1"/>
          <p:nvPr/>
        </p:nvSpPr>
        <p:spPr>
          <a:xfrm>
            <a:off x="0" y="0"/>
            <a:ext cx="12187555" cy="711200"/>
          </a:xfrm>
          <a:prstGeom prst="rect">
            <a:avLst/>
          </a:prstGeom>
          <a:noFill/>
        </p:spPr>
        <p:txBody>
          <a:bodyPr vert="horz" lIns="91440" tIns="45720" rIns="91440" bIns="45720" rtlCol="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32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j-cs"/>
              </a:rPr>
              <a:t>常数变易法和摄动运动方程</a:t>
            </a:r>
          </a:p>
        </p:txBody>
      </p:sp>
      <p:graphicFrame>
        <p:nvGraphicFramePr>
          <p:cNvPr id="2" name="对象 1">
            <a:extLst>
              <a:ext uri="{FF2B5EF4-FFF2-40B4-BE49-F238E27FC236}">
                <a16:creationId xmlns:a16="http://schemas.microsoft.com/office/drawing/2014/main" id="{F64AD84B-E702-3879-14A5-B660D4774756}"/>
              </a:ext>
            </a:extLst>
          </p:cNvPr>
          <p:cNvGraphicFramePr>
            <a:graphicFrameLocks noChangeAspect="1"/>
          </p:cNvGraphicFramePr>
          <p:nvPr/>
        </p:nvGraphicFramePr>
        <p:xfrm>
          <a:off x="3061433" y="1877140"/>
          <a:ext cx="2203450" cy="1385887"/>
        </p:xfrm>
        <a:graphic>
          <a:graphicData uri="http://schemas.openxmlformats.org/presentationml/2006/ole">
            <mc:AlternateContent xmlns:mc="http://schemas.openxmlformats.org/markup-compatibility/2006">
              <mc:Choice xmlns:v="urn:schemas-microsoft-com:vml" Requires="v">
                <p:oleObj name="AxMath" r:id="rId2" imgW="1101240" imgH="692640" progId="Equation.AxMath">
                  <p:embed/>
                </p:oleObj>
              </mc:Choice>
              <mc:Fallback>
                <p:oleObj name="AxMath" r:id="rId2" imgW="1101240" imgH="692640" progId="Equation.AxMath">
                  <p:embed/>
                  <p:pic>
                    <p:nvPicPr>
                      <p:cNvPr id="2" name="对象 1">
                        <a:extLst>
                          <a:ext uri="{FF2B5EF4-FFF2-40B4-BE49-F238E27FC236}">
                            <a16:creationId xmlns:a16="http://schemas.microsoft.com/office/drawing/2014/main" id="{F64AD84B-E702-3879-14A5-B660D4774756}"/>
                          </a:ext>
                        </a:extLst>
                      </p:cNvPr>
                      <p:cNvPicPr/>
                      <p:nvPr/>
                    </p:nvPicPr>
                    <p:blipFill>
                      <a:blip r:embed="rId3"/>
                      <a:stretch>
                        <a:fillRect/>
                      </a:stretch>
                    </p:blipFill>
                    <p:spPr>
                      <a:xfrm>
                        <a:off x="3061433" y="1877140"/>
                        <a:ext cx="2203450" cy="1385887"/>
                      </a:xfrm>
                      <a:prstGeom prst="rect">
                        <a:avLst/>
                      </a:prstGeom>
                    </p:spPr>
                  </p:pic>
                </p:oleObj>
              </mc:Fallback>
            </mc:AlternateContent>
          </a:graphicData>
        </a:graphic>
      </p:graphicFrame>
      <p:sp>
        <p:nvSpPr>
          <p:cNvPr id="4" name="矩形 3">
            <a:extLst>
              <a:ext uri="{FF2B5EF4-FFF2-40B4-BE49-F238E27FC236}">
                <a16:creationId xmlns:a16="http://schemas.microsoft.com/office/drawing/2014/main" id="{B376DD10-BBD1-DECD-8963-38EC1B3855AF}"/>
              </a:ext>
            </a:extLst>
          </p:cNvPr>
          <p:cNvSpPr/>
          <p:nvPr/>
        </p:nvSpPr>
        <p:spPr>
          <a:xfrm>
            <a:off x="6493954" y="2106993"/>
            <a:ext cx="5438513" cy="799514"/>
          </a:xfrm>
          <a:prstGeom prst="rect">
            <a:avLst/>
          </a:prstGeom>
        </p:spPr>
        <p:txBody>
          <a:bodyPr wrap="square">
            <a:spAutoFit/>
          </a:bodyPr>
          <a:lstStyle/>
          <a:p>
            <a:pPr marL="342900" indent="-342900" fontAlgn="auto">
              <a:lnSpc>
                <a:spcPct val="120000"/>
              </a:lnSpc>
              <a:spcAft>
                <a:spcPts val="0"/>
              </a:spcAft>
              <a:buFont typeface="Wingdings" panose="05000000000000000000" pitchFamily="2" charset="2"/>
              <a:buChar char="Ø"/>
            </a:pPr>
            <a:r>
              <a:rPr lang="zh-CN" altLang="en-US" sz="2000" b="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右函数形式简单</a:t>
            </a:r>
            <a:r>
              <a:rPr lang="zh-CN" altLang="en-US" sz="20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（计算效率高，程序简单）</a:t>
            </a:r>
            <a:endParaRPr lang="en-US" altLang="zh-CN" sz="2000" b="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endParaRPr>
          </a:p>
          <a:p>
            <a:pPr marL="342900" indent="-342900" fontAlgn="auto">
              <a:lnSpc>
                <a:spcPct val="120000"/>
              </a:lnSpc>
              <a:spcAft>
                <a:spcPts val="0"/>
              </a:spcAft>
              <a:buFont typeface="Wingdings" panose="05000000000000000000" pitchFamily="2" charset="2"/>
              <a:buChar char="Ø"/>
            </a:pPr>
            <a:r>
              <a:rPr lang="zh-CN" altLang="en-US" sz="2000" b="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包含无摄运动，变化快，</a:t>
            </a:r>
            <a:r>
              <a:rPr lang="zh-CN" altLang="en-US" sz="20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步长小</a:t>
            </a:r>
            <a:endParaRPr lang="zh-CN" sz="20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graphicFrame>
        <p:nvGraphicFramePr>
          <p:cNvPr id="6" name="对象 5">
            <a:extLst>
              <a:ext uri="{FF2B5EF4-FFF2-40B4-BE49-F238E27FC236}">
                <a16:creationId xmlns:a16="http://schemas.microsoft.com/office/drawing/2014/main" id="{EF80AB39-4515-1EE0-AB9F-0C660CC19A3A}"/>
              </a:ext>
            </a:extLst>
          </p:cNvPr>
          <p:cNvGraphicFramePr>
            <a:graphicFrameLocks noChangeAspect="1"/>
          </p:cNvGraphicFramePr>
          <p:nvPr/>
        </p:nvGraphicFramePr>
        <p:xfrm>
          <a:off x="3331918" y="3604340"/>
          <a:ext cx="2857500" cy="1481137"/>
        </p:xfrm>
        <a:graphic>
          <a:graphicData uri="http://schemas.openxmlformats.org/presentationml/2006/ole">
            <mc:AlternateContent xmlns:mc="http://schemas.openxmlformats.org/markup-compatibility/2006">
              <mc:Choice xmlns:v="urn:schemas-microsoft-com:vml" Requires="v">
                <p:oleObj name="AxMath" r:id="rId4" imgW="1428840" imgH="739800" progId="Equation.AxMath">
                  <p:embed/>
                </p:oleObj>
              </mc:Choice>
              <mc:Fallback>
                <p:oleObj name="AxMath" r:id="rId4" imgW="1428840" imgH="739800" progId="Equation.AxMath">
                  <p:embed/>
                  <p:pic>
                    <p:nvPicPr>
                      <p:cNvPr id="6" name="对象 5">
                        <a:extLst>
                          <a:ext uri="{FF2B5EF4-FFF2-40B4-BE49-F238E27FC236}">
                            <a16:creationId xmlns:a16="http://schemas.microsoft.com/office/drawing/2014/main" id="{EF80AB39-4515-1EE0-AB9F-0C660CC19A3A}"/>
                          </a:ext>
                        </a:extLst>
                      </p:cNvPr>
                      <p:cNvPicPr/>
                      <p:nvPr/>
                    </p:nvPicPr>
                    <p:blipFill>
                      <a:blip r:embed="rId5"/>
                      <a:stretch>
                        <a:fillRect/>
                      </a:stretch>
                    </p:blipFill>
                    <p:spPr>
                      <a:xfrm>
                        <a:off x="3331918" y="3604340"/>
                        <a:ext cx="2857500" cy="1481137"/>
                      </a:xfrm>
                      <a:prstGeom prst="rect">
                        <a:avLst/>
                      </a:prstGeom>
                    </p:spPr>
                  </p:pic>
                </p:oleObj>
              </mc:Fallback>
            </mc:AlternateContent>
          </a:graphicData>
        </a:graphic>
      </p:graphicFrame>
      <p:sp>
        <p:nvSpPr>
          <p:cNvPr id="7" name="矩形 6">
            <a:extLst>
              <a:ext uri="{FF2B5EF4-FFF2-40B4-BE49-F238E27FC236}">
                <a16:creationId xmlns:a16="http://schemas.microsoft.com/office/drawing/2014/main" id="{288FAFDA-C9CB-38A9-2963-39DF6ABE5F10}"/>
              </a:ext>
            </a:extLst>
          </p:cNvPr>
          <p:cNvSpPr/>
          <p:nvPr/>
        </p:nvSpPr>
        <p:spPr>
          <a:xfrm>
            <a:off x="6489437" y="3645947"/>
            <a:ext cx="5619110" cy="1168846"/>
          </a:xfrm>
          <a:prstGeom prst="rect">
            <a:avLst/>
          </a:prstGeom>
        </p:spPr>
        <p:txBody>
          <a:bodyPr wrap="square">
            <a:spAutoFit/>
          </a:bodyPr>
          <a:lstStyle/>
          <a:p>
            <a:pPr marL="342900" indent="-342900" fontAlgn="auto">
              <a:lnSpc>
                <a:spcPct val="120000"/>
              </a:lnSpc>
              <a:spcAft>
                <a:spcPts val="0"/>
              </a:spcAft>
              <a:buFont typeface="Wingdings" panose="05000000000000000000" pitchFamily="2" charset="2"/>
              <a:buChar char="Ø"/>
            </a:pPr>
            <a:r>
              <a:rPr lang="en-US" altLang="zh-CN" sz="2000" b="1"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r</a:t>
            </a:r>
            <a:r>
              <a:rPr lang="en-US" altLang="zh-CN" sz="2000" b="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000" b="1" i="1" dirty="0" err="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r</a:t>
            </a:r>
            <a:r>
              <a:rPr lang="en-US" altLang="zh-CN" sz="2000" b="1" i="1" baseline="-25000" dirty="0" err="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c</a:t>
            </a:r>
            <a:r>
              <a:rPr lang="en-US" altLang="zh-CN" sz="2000" b="1" i="1" baseline="-2500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000" b="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参考轨道</a:t>
            </a:r>
            <a:endParaRPr lang="en-US" altLang="zh-CN" sz="2000" b="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endParaRPr>
          </a:p>
          <a:p>
            <a:pPr marL="342900" indent="-342900" fontAlgn="auto">
              <a:lnSpc>
                <a:spcPct val="120000"/>
              </a:lnSpc>
              <a:spcAft>
                <a:spcPts val="0"/>
              </a:spcAft>
              <a:buFont typeface="Wingdings" panose="05000000000000000000" pitchFamily="2" charset="2"/>
              <a:buChar char="Ø"/>
            </a:pPr>
            <a:r>
              <a:rPr lang="zh-CN" altLang="en-US" sz="2000" b="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变化慢，步长大</a:t>
            </a:r>
            <a:endParaRPr lang="en-US" altLang="zh-CN" sz="2000" b="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endParaRPr>
          </a:p>
          <a:p>
            <a:pPr marL="342900" indent="-342900" fontAlgn="auto">
              <a:lnSpc>
                <a:spcPct val="120000"/>
              </a:lnSpc>
              <a:spcAft>
                <a:spcPts val="0"/>
              </a:spcAft>
              <a:buFont typeface="Wingdings" panose="05000000000000000000" pitchFamily="2" charset="2"/>
              <a:buChar char="Ø"/>
            </a:pPr>
            <a:r>
              <a:rPr lang="zh-CN" altLang="en-US" sz="2000" b="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需要不断初始化参考轨道（效率低 </a:t>
            </a:r>
            <a:r>
              <a:rPr lang="en-US" altLang="zh-CN" sz="2000" b="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000" b="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精度差）</a:t>
            </a:r>
            <a:endParaRPr lang="zh-CN" sz="2000" b="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8" name="矩形 7">
            <a:extLst>
              <a:ext uri="{FF2B5EF4-FFF2-40B4-BE49-F238E27FC236}">
                <a16:creationId xmlns:a16="http://schemas.microsoft.com/office/drawing/2014/main" id="{FCCE3BE8-C5CF-8FDD-9205-7277A04A9A4C}"/>
              </a:ext>
            </a:extLst>
          </p:cNvPr>
          <p:cNvSpPr/>
          <p:nvPr/>
        </p:nvSpPr>
        <p:spPr>
          <a:xfrm>
            <a:off x="6493954" y="5256831"/>
            <a:ext cx="5614593" cy="1168846"/>
          </a:xfrm>
          <a:prstGeom prst="rect">
            <a:avLst/>
          </a:prstGeom>
        </p:spPr>
        <p:txBody>
          <a:bodyPr wrap="square">
            <a:spAutoFit/>
          </a:bodyPr>
          <a:lstStyle/>
          <a:p>
            <a:pPr marL="342900" indent="-342900" fontAlgn="auto">
              <a:lnSpc>
                <a:spcPct val="120000"/>
              </a:lnSpc>
              <a:spcAft>
                <a:spcPts val="0"/>
              </a:spcAft>
              <a:buFont typeface="Wingdings" panose="05000000000000000000" pitchFamily="2" charset="2"/>
              <a:buChar char="Ø"/>
            </a:pPr>
            <a:r>
              <a:rPr lang="zh-CN" altLang="en-US" sz="2000" b="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无摄运动极简单</a:t>
            </a:r>
            <a:endParaRPr lang="en-US" altLang="zh-CN" sz="2000" b="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endParaRPr>
          </a:p>
          <a:p>
            <a:pPr marL="342900" indent="-342900" fontAlgn="auto">
              <a:lnSpc>
                <a:spcPct val="120000"/>
              </a:lnSpc>
              <a:spcAft>
                <a:spcPts val="0"/>
              </a:spcAft>
              <a:buFont typeface="Wingdings" panose="05000000000000000000" pitchFamily="2" charset="2"/>
              <a:buChar char="Ø"/>
            </a:pPr>
            <a:r>
              <a:rPr lang="zh-CN" altLang="en-US" sz="2000" b="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变化慢，</a:t>
            </a:r>
            <a:r>
              <a:rPr lang="zh-CN" altLang="en-US" sz="20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步长大</a:t>
            </a:r>
            <a:endParaRPr lang="zh-CN" altLang="zh-CN" sz="20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a:p>
            <a:pPr marL="342900" indent="-342900" fontAlgn="auto">
              <a:lnSpc>
                <a:spcPct val="120000"/>
              </a:lnSpc>
              <a:spcAft>
                <a:spcPts val="0"/>
              </a:spcAft>
              <a:buFont typeface="Wingdings" panose="05000000000000000000" pitchFamily="2" charset="2"/>
              <a:buChar char="Ø"/>
            </a:pPr>
            <a:r>
              <a:rPr lang="zh-CN" altLang="en-US" sz="2000" b="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右函数</a:t>
            </a:r>
            <a:r>
              <a:rPr lang="zh-CN" altLang="en-US" sz="2000" b="1" dirty="0">
                <a:solidFill>
                  <a:srgbClr val="0000FF"/>
                </a:solidFill>
                <a:latin typeface="微软雅黑" panose="020B0503020204020204" pitchFamily="34" charset="-122"/>
                <a:ea typeface="微软雅黑" panose="020B0503020204020204" pitchFamily="34" charset="-122"/>
                <a:sym typeface="+mn-ea"/>
              </a:rPr>
              <a:t>形式复杂，推导繁琐</a:t>
            </a:r>
            <a:r>
              <a:rPr lang="zh-CN" altLang="en-US" sz="20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（计算效率较低）</a:t>
            </a:r>
            <a:endParaRPr lang="en-US" altLang="zh-CN" sz="20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graphicFrame>
        <p:nvGraphicFramePr>
          <p:cNvPr id="9" name="对象 8">
            <a:extLst>
              <a:ext uri="{FF2B5EF4-FFF2-40B4-BE49-F238E27FC236}">
                <a16:creationId xmlns:a16="http://schemas.microsoft.com/office/drawing/2014/main" id="{ECC5C06C-DBED-7750-4827-5D0D55BF0CFE}"/>
              </a:ext>
            </a:extLst>
          </p:cNvPr>
          <p:cNvGraphicFramePr>
            <a:graphicFrameLocks noChangeAspect="1"/>
          </p:cNvGraphicFramePr>
          <p:nvPr/>
        </p:nvGraphicFramePr>
        <p:xfrm>
          <a:off x="2826483" y="5609339"/>
          <a:ext cx="2673350" cy="779463"/>
        </p:xfrm>
        <a:graphic>
          <a:graphicData uri="http://schemas.openxmlformats.org/presentationml/2006/ole">
            <mc:AlternateContent xmlns:mc="http://schemas.openxmlformats.org/markup-compatibility/2006">
              <mc:Choice xmlns:v="urn:schemas-microsoft-com:vml" Requires="v">
                <p:oleObj name="AxMath" r:id="rId6" imgW="1335960" imgH="388440" progId="Equation.AxMath">
                  <p:embed/>
                </p:oleObj>
              </mc:Choice>
              <mc:Fallback>
                <p:oleObj name="AxMath" r:id="rId6" imgW="1335960" imgH="388440" progId="Equation.AxMath">
                  <p:embed/>
                  <p:pic>
                    <p:nvPicPr>
                      <p:cNvPr id="9" name="对象 8">
                        <a:extLst>
                          <a:ext uri="{FF2B5EF4-FFF2-40B4-BE49-F238E27FC236}">
                            <a16:creationId xmlns:a16="http://schemas.microsoft.com/office/drawing/2014/main" id="{ECC5C06C-DBED-7750-4827-5D0D55BF0CFE}"/>
                          </a:ext>
                        </a:extLst>
                      </p:cNvPr>
                      <p:cNvPicPr/>
                      <p:nvPr/>
                    </p:nvPicPr>
                    <p:blipFill>
                      <a:blip r:embed="rId7"/>
                      <a:stretch>
                        <a:fillRect/>
                      </a:stretch>
                    </p:blipFill>
                    <p:spPr>
                      <a:xfrm>
                        <a:off x="2826483" y="5609339"/>
                        <a:ext cx="2673350" cy="779463"/>
                      </a:xfrm>
                      <a:prstGeom prst="rect">
                        <a:avLst/>
                      </a:prstGeom>
                    </p:spPr>
                  </p:pic>
                </p:oleObj>
              </mc:Fallback>
            </mc:AlternateContent>
          </a:graphicData>
        </a:graphic>
      </p:graphicFrame>
      <p:pic>
        <p:nvPicPr>
          <p:cNvPr id="11" name="图形 10" descr="困惑的脸轮廓 纯色填充">
            <a:extLst>
              <a:ext uri="{FF2B5EF4-FFF2-40B4-BE49-F238E27FC236}">
                <a16:creationId xmlns:a16="http://schemas.microsoft.com/office/drawing/2014/main" id="{42EE819D-E347-4BC1-76BA-722E6D71E3B4}"/>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0" y="711200"/>
            <a:ext cx="571360" cy="571360"/>
          </a:xfrm>
          <a:prstGeom prst="rect">
            <a:avLst/>
          </a:prstGeom>
        </p:spPr>
      </p:pic>
    </p:spTree>
    <p:extLst>
      <p:ext uri="{BB962C8B-B14F-4D97-AF65-F5344CB8AC3E}">
        <p14:creationId xmlns:p14="http://schemas.microsoft.com/office/powerpoint/2010/main" val="162894421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theme/theme1.xml><?xml version="1.0" encoding="utf-8"?>
<a:theme xmlns:a="http://schemas.openxmlformats.org/drawingml/2006/main" name="数学物理科学部 模板">
  <a:themeElements>
    <a:clrScheme name="Office 主题​​">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数学物理科学部 模板</Template>
  <TotalTime>23332</TotalTime>
  <Words>1455</Words>
  <Application>Microsoft Office PowerPoint</Application>
  <PresentationFormat>宽屏</PresentationFormat>
  <Paragraphs>244</Paragraphs>
  <Slides>24</Slides>
  <Notes>1</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2</vt:i4>
      </vt:variant>
      <vt:variant>
        <vt:lpstr>幻灯片标题</vt:lpstr>
      </vt:variant>
      <vt:variant>
        <vt:i4>24</vt:i4>
      </vt:variant>
    </vt:vector>
  </HeadingPairs>
  <TitlesOfParts>
    <vt:vector size="34" baseType="lpstr">
      <vt:lpstr>等线</vt:lpstr>
      <vt:lpstr>华文行楷</vt:lpstr>
      <vt:lpstr>微软雅黑</vt:lpstr>
      <vt:lpstr>Arial</vt:lpstr>
      <vt:lpstr>Calibri</vt:lpstr>
      <vt:lpstr>Times New Roman</vt:lpstr>
      <vt:lpstr>Wingdings</vt:lpstr>
      <vt:lpstr>数学物理科学部 模板</vt:lpstr>
      <vt:lpstr>AxMath</vt:lpstr>
      <vt:lpstr>Equation.AxMath</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USER</dc:creator>
  <cp:lastModifiedBy>Hou-Yuan Lin</cp:lastModifiedBy>
  <cp:revision>359</cp:revision>
  <dcterms:created xsi:type="dcterms:W3CDTF">2022-10-24T14:28:29Z</dcterms:created>
  <dcterms:modified xsi:type="dcterms:W3CDTF">2024-10-28T05:59:28Z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
  </property>
  <property fmtid="{D5CDD505-2E9C-101B-9397-08002B2CF9AE}" pid="3" name="KSOProductBuildVer">
    <vt:lpwstr>2052-4.6.1.7467</vt:lpwstr>
  </property>
</Properties>
</file>