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294" r:id="rId12"/>
    <p:sldId id="321" r:id="rId13"/>
    <p:sldId id="328" r:id="rId14"/>
    <p:sldId id="315" r:id="rId15"/>
    <p:sldId id="329" r:id="rId16"/>
    <p:sldId id="323" r:id="rId17"/>
    <p:sldId id="331" r:id="rId18"/>
    <p:sldId id="324" r:id="rId19"/>
    <p:sldId id="335" r:id="rId20"/>
    <p:sldId id="325" r:id="rId21"/>
    <p:sldId id="327" r:id="rId22"/>
    <p:sldId id="336" r:id="rId23"/>
    <p:sldId id="308" r:id="rId24"/>
    <p:sldId id="340" r:id="rId25"/>
    <p:sldId id="341" r:id="rId26"/>
    <p:sldId id="320" r:id="rId27"/>
    <p:sldId id="342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78" d="100"/>
          <a:sy n="78" d="100"/>
        </p:scale>
        <p:origin x="82" y="68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8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8.svg"/><Relationship Id="rId3" Type="http://schemas.openxmlformats.org/officeDocument/2006/relationships/image" Target="../media/image41.wmf"/><Relationship Id="rId7" Type="http://schemas.openxmlformats.org/officeDocument/2006/relationships/image" Target="../media/image64.wmf"/><Relationship Id="rId12" Type="http://schemas.openxmlformats.org/officeDocument/2006/relationships/image" Target="../media/image67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4.svg"/><Relationship Id="rId5" Type="http://schemas.openxmlformats.org/officeDocument/2006/relationships/image" Target="../media/image70.wmf"/><Relationship Id="rId10" Type="http://schemas.openxmlformats.org/officeDocument/2006/relationships/image" Target="../media/image73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6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5.wmf"/><Relationship Id="rId3" Type="http://schemas.openxmlformats.org/officeDocument/2006/relationships/image" Target="../media/image80.png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4.wmf"/><Relationship Id="rId5" Type="http://schemas.openxmlformats.org/officeDocument/2006/relationships/image" Target="../media/image82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81.png"/><Relationship Id="rId9" Type="http://schemas.openxmlformats.org/officeDocument/2006/relationships/image" Target="../media/image7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73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5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4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7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4.png"/><Relationship Id="rId3" Type="http://schemas.openxmlformats.org/officeDocument/2006/relationships/image" Target="../media/image97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1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11" Type="http://schemas.openxmlformats.org/officeDocument/2006/relationships/image" Target="../media/image76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0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6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7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19.png"/><Relationship Id="rId5" Type="http://schemas.openxmlformats.org/officeDocument/2006/relationships/image" Target="../media/image103.wmf"/><Relationship Id="rId15" Type="http://schemas.openxmlformats.org/officeDocument/2006/relationships/image" Target="../media/image5.svg"/><Relationship Id="rId10" Type="http://schemas.openxmlformats.org/officeDocument/2006/relationships/image" Target="../media/image101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5.wmf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00.bin"/><Relationship Id="rId18" Type="http://schemas.openxmlformats.org/officeDocument/2006/relationships/hyperlink" Target="https://github.com/AsBackup/DAOSSA" TargetMode="External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3.wmf"/><Relationship Id="rId17" Type="http://schemas.openxmlformats.org/officeDocument/2006/relationships/image" Target="../media/image5.svg"/><Relationship Id="rId2" Type="http://schemas.openxmlformats.org/officeDocument/2006/relationships/image" Target="../media/image10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5.png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0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8.wmf"/><Relationship Id="rId21" Type="http://schemas.openxmlformats.org/officeDocument/2006/relationships/image" Target="../media/image68.svg"/><Relationship Id="rId7" Type="http://schemas.openxmlformats.org/officeDocument/2006/relationships/image" Target="../media/image120.wmf"/><Relationship Id="rId12" Type="http://schemas.openxmlformats.org/officeDocument/2006/relationships/image" Target="../media/image4.png"/><Relationship Id="rId17" Type="http://schemas.openxmlformats.org/officeDocument/2006/relationships/image" Target="../media/image123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74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21.wmf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4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5" Type="http://schemas.openxmlformats.org/officeDocument/2006/relationships/image" Target="../media/image131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8.wmf"/><Relationship Id="rId14" Type="http://schemas.openxmlformats.org/officeDocument/2006/relationships/oleObject" Target="../embeddings/oleObject11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1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Backup/DAOSSA" TargetMode="External"/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4.wmf"/><Relationship Id="rId7" Type="http://schemas.openxmlformats.org/officeDocument/2006/relationships/image" Target="../media/image136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image" Target="../media/image20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24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5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4" Type="http://schemas.openxmlformats.org/officeDocument/2006/relationships/image" Target="../media/image40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1.bin"/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41.wmf"/><Relationship Id="rId21" Type="http://schemas.openxmlformats.org/officeDocument/2006/relationships/image" Target="../media/image46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4.wmf"/><Relationship Id="rId25" Type="http://schemas.openxmlformats.org/officeDocument/2006/relationships/image" Target="../media/image48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2.wmf"/><Relationship Id="rId23" Type="http://schemas.openxmlformats.org/officeDocument/2006/relationships/image" Target="../media/image47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5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9.wmf"/><Relationship Id="rId30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4.png"/><Relationship Id="rId3" Type="http://schemas.openxmlformats.org/officeDocument/2006/relationships/image" Target="../media/image41.wmf"/><Relationship Id="rId21" Type="http://schemas.openxmlformats.org/officeDocument/2006/relationships/image" Target="../media/image5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38.wmf"/><Relationship Id="rId25" Type="http://schemas.openxmlformats.org/officeDocument/2006/relationships/image" Target="../media/image56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22.wmf"/><Relationship Id="rId24" Type="http://schemas.openxmlformats.org/officeDocument/2006/relationships/image" Target="../media/image55.png"/><Relationship Id="rId5" Type="http://schemas.openxmlformats.org/officeDocument/2006/relationships/image" Target="../media/image8.wmf"/><Relationship Id="rId15" Type="http://schemas.openxmlformats.org/officeDocument/2006/relationships/image" Target="../media/image48.wmf"/><Relationship Id="rId23" Type="http://schemas.openxmlformats.org/officeDocument/2006/relationships/image" Target="../media/image54.png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53.png"/><Relationship Id="rId27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45227" cy="257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近地轨道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&lt;2000km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中地球轨道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2000-35786 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。半同步卫星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~22000km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GNSS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转移轨道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Geostationary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）过渡轨道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大椭圆轨道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Highly elliptical/eccentric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）大偏心率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GSO/GEO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~35786 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10D15-AA7F-4786-28BD-DFDC118B72B0}"/>
              </a:ext>
            </a:extLst>
          </p:cNvPr>
          <p:cNvSpPr txBox="1"/>
          <p:nvPr/>
        </p:nvSpPr>
        <p:spPr>
          <a:xfrm>
            <a:off x="3131071" y="657186"/>
            <a:ext cx="611223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轨道分类与分布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6C47FD1-9EA0-C67C-FDAE-6262FCA9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3704232"/>
            <a:ext cx="4109020" cy="2833807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1B8D1F81-0C46-6CA9-7AA1-F073006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76" y="3697485"/>
            <a:ext cx="5728337" cy="284055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9ECDFCF-C4F2-979D-7907-17CB1A8D47EA}"/>
              </a:ext>
            </a:extLst>
          </p:cNvPr>
          <p:cNvSpPr/>
          <p:nvPr/>
        </p:nvSpPr>
        <p:spPr>
          <a:xfrm>
            <a:off x="3056791" y="4226311"/>
            <a:ext cx="805736" cy="967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EE829-175B-B0E8-8BFD-5327873353B7}"/>
              </a:ext>
            </a:extLst>
          </p:cNvPr>
          <p:cNvSpPr/>
          <p:nvPr/>
        </p:nvSpPr>
        <p:spPr>
          <a:xfrm>
            <a:off x="1614288" y="5246557"/>
            <a:ext cx="674558" cy="98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04CCC8-4894-B7BB-B398-0AA2B666F552}"/>
              </a:ext>
            </a:extLst>
          </p:cNvPr>
          <p:cNvSpPr/>
          <p:nvPr/>
        </p:nvSpPr>
        <p:spPr>
          <a:xfrm>
            <a:off x="4331000" y="5600494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9E45C6-8ADD-7F29-B9A3-784ED0389598}"/>
              </a:ext>
            </a:extLst>
          </p:cNvPr>
          <p:cNvSpPr/>
          <p:nvPr/>
        </p:nvSpPr>
        <p:spPr>
          <a:xfrm>
            <a:off x="6242782" y="5714857"/>
            <a:ext cx="599467" cy="599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3F39BB-EB47-61ED-C3E7-369488941C76}"/>
              </a:ext>
            </a:extLst>
          </p:cNvPr>
          <p:cNvSpPr/>
          <p:nvPr/>
        </p:nvSpPr>
        <p:spPr>
          <a:xfrm>
            <a:off x="8400605" y="3771951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AE4301-5DD7-B577-E371-964DC5D50AD7}"/>
              </a:ext>
            </a:extLst>
          </p:cNvPr>
          <p:cNvSpPr/>
          <p:nvPr/>
        </p:nvSpPr>
        <p:spPr>
          <a:xfrm>
            <a:off x="7397646" y="4519703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0AC44B-06C1-4EA8-3C3E-B5F56FCD1BC9}"/>
              </a:ext>
            </a:extLst>
          </p:cNvPr>
          <p:cNvSpPr/>
          <p:nvPr/>
        </p:nvSpPr>
        <p:spPr>
          <a:xfrm>
            <a:off x="3138909" y="5732212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A1FC26-F7D3-49D7-C3B7-3BC48FADB3C8}"/>
              </a:ext>
            </a:extLst>
          </p:cNvPr>
          <p:cNvSpPr/>
          <p:nvPr/>
        </p:nvSpPr>
        <p:spPr>
          <a:xfrm rot="19542495">
            <a:off x="1763484" y="3847627"/>
            <a:ext cx="3258056" cy="957457"/>
          </a:xfrm>
          <a:custGeom>
            <a:avLst/>
            <a:gdLst>
              <a:gd name="connsiteX0" fmla="*/ 0 w 2390634"/>
              <a:gd name="connsiteY0" fmla="*/ 247328 h 494656"/>
              <a:gd name="connsiteX1" fmla="*/ 1195317 w 2390634"/>
              <a:gd name="connsiteY1" fmla="*/ 0 h 494656"/>
              <a:gd name="connsiteX2" fmla="*/ 2390634 w 2390634"/>
              <a:gd name="connsiteY2" fmla="*/ 247328 h 494656"/>
              <a:gd name="connsiteX3" fmla="*/ 1195317 w 2390634"/>
              <a:gd name="connsiteY3" fmla="*/ 494656 h 494656"/>
              <a:gd name="connsiteX4" fmla="*/ 0 w 2390634"/>
              <a:gd name="connsiteY4" fmla="*/ 247328 h 494656"/>
              <a:gd name="connsiteX0" fmla="*/ 0 w 3212789"/>
              <a:gd name="connsiteY0" fmla="*/ 279351 h 1000763"/>
              <a:gd name="connsiteX1" fmla="*/ 1195317 w 3212789"/>
              <a:gd name="connsiteY1" fmla="*/ 32023 h 1000763"/>
              <a:gd name="connsiteX2" fmla="*/ 3212789 w 3212789"/>
              <a:gd name="connsiteY2" fmla="*/ 976094 h 1000763"/>
              <a:gd name="connsiteX3" fmla="*/ 1195317 w 3212789"/>
              <a:gd name="connsiteY3" fmla="*/ 526679 h 1000763"/>
              <a:gd name="connsiteX4" fmla="*/ 0 w 3212789"/>
              <a:gd name="connsiteY4" fmla="*/ 279351 h 1000763"/>
              <a:gd name="connsiteX0" fmla="*/ 0 w 3256718"/>
              <a:gd name="connsiteY0" fmla="*/ 481276 h 977184"/>
              <a:gd name="connsiteX1" fmla="*/ 1239246 w 3256718"/>
              <a:gd name="connsiteY1" fmla="*/ 9891 h 977184"/>
              <a:gd name="connsiteX2" fmla="*/ 3256718 w 3256718"/>
              <a:gd name="connsiteY2" fmla="*/ 953962 h 977184"/>
              <a:gd name="connsiteX3" fmla="*/ 1239246 w 3256718"/>
              <a:gd name="connsiteY3" fmla="*/ 504547 h 977184"/>
              <a:gd name="connsiteX4" fmla="*/ 0 w 3256718"/>
              <a:gd name="connsiteY4" fmla="*/ 481276 h 977184"/>
              <a:gd name="connsiteX0" fmla="*/ 1241 w 3257959"/>
              <a:gd name="connsiteY0" fmla="*/ 480093 h 973520"/>
              <a:gd name="connsiteX1" fmla="*/ 1240487 w 3257959"/>
              <a:gd name="connsiteY1" fmla="*/ 8708 h 973520"/>
              <a:gd name="connsiteX2" fmla="*/ 3257959 w 3257959"/>
              <a:gd name="connsiteY2" fmla="*/ 952779 h 973520"/>
              <a:gd name="connsiteX3" fmla="*/ 1453295 w 3257959"/>
              <a:gd name="connsiteY3" fmla="*/ 430758 h 973520"/>
              <a:gd name="connsiteX4" fmla="*/ 1241 w 3257959"/>
              <a:gd name="connsiteY4" fmla="*/ 480093 h 973520"/>
              <a:gd name="connsiteX0" fmla="*/ 111 w 3256829"/>
              <a:gd name="connsiteY0" fmla="*/ 453998 h 947425"/>
              <a:gd name="connsiteX1" fmla="*/ 1384600 w 3256829"/>
              <a:gd name="connsiteY1" fmla="*/ 9084 h 947425"/>
              <a:gd name="connsiteX2" fmla="*/ 3256829 w 3256829"/>
              <a:gd name="connsiteY2" fmla="*/ 926684 h 947425"/>
              <a:gd name="connsiteX3" fmla="*/ 1452165 w 3256829"/>
              <a:gd name="connsiteY3" fmla="*/ 404663 h 947425"/>
              <a:gd name="connsiteX4" fmla="*/ 111 w 3256829"/>
              <a:gd name="connsiteY4" fmla="*/ 453998 h 947425"/>
              <a:gd name="connsiteX0" fmla="*/ 6 w 3256724"/>
              <a:gd name="connsiteY0" fmla="*/ 410505 h 903932"/>
              <a:gd name="connsiteX1" fmla="*/ 1436003 w 3256724"/>
              <a:gd name="connsiteY1" fmla="*/ 9788 h 903932"/>
              <a:gd name="connsiteX2" fmla="*/ 3256724 w 3256724"/>
              <a:gd name="connsiteY2" fmla="*/ 883191 h 903932"/>
              <a:gd name="connsiteX3" fmla="*/ 1452060 w 3256724"/>
              <a:gd name="connsiteY3" fmla="*/ 361170 h 903932"/>
              <a:gd name="connsiteX4" fmla="*/ 6 w 3256724"/>
              <a:gd name="connsiteY4" fmla="*/ 410505 h 903932"/>
              <a:gd name="connsiteX0" fmla="*/ 8 w 3256726"/>
              <a:gd name="connsiteY0" fmla="*/ 414002 h 907429"/>
              <a:gd name="connsiteX1" fmla="*/ 1436005 w 3256726"/>
              <a:gd name="connsiteY1" fmla="*/ 13285 h 907429"/>
              <a:gd name="connsiteX2" fmla="*/ 3256726 w 3256726"/>
              <a:gd name="connsiteY2" fmla="*/ 886688 h 907429"/>
              <a:gd name="connsiteX3" fmla="*/ 1452062 w 3256726"/>
              <a:gd name="connsiteY3" fmla="*/ 364667 h 907429"/>
              <a:gd name="connsiteX4" fmla="*/ 8 w 3256726"/>
              <a:gd name="connsiteY4" fmla="*/ 414002 h 907429"/>
              <a:gd name="connsiteX0" fmla="*/ 8 w 3256726"/>
              <a:gd name="connsiteY0" fmla="*/ 418409 h 911836"/>
              <a:gd name="connsiteX1" fmla="*/ 1436005 w 3256726"/>
              <a:gd name="connsiteY1" fmla="*/ 17692 h 911836"/>
              <a:gd name="connsiteX2" fmla="*/ 3256726 w 3256726"/>
              <a:gd name="connsiteY2" fmla="*/ 891095 h 911836"/>
              <a:gd name="connsiteX3" fmla="*/ 1452062 w 3256726"/>
              <a:gd name="connsiteY3" fmla="*/ 369074 h 911836"/>
              <a:gd name="connsiteX4" fmla="*/ 8 w 3256726"/>
              <a:gd name="connsiteY4" fmla="*/ 418409 h 911836"/>
              <a:gd name="connsiteX0" fmla="*/ 8 w 3256726"/>
              <a:gd name="connsiteY0" fmla="*/ 410031 h 903458"/>
              <a:gd name="connsiteX1" fmla="*/ 1436005 w 3256726"/>
              <a:gd name="connsiteY1" fmla="*/ 9314 h 903458"/>
              <a:gd name="connsiteX2" fmla="*/ 3256726 w 3256726"/>
              <a:gd name="connsiteY2" fmla="*/ 882717 h 903458"/>
              <a:gd name="connsiteX3" fmla="*/ 1452062 w 3256726"/>
              <a:gd name="connsiteY3" fmla="*/ 360696 h 903458"/>
              <a:gd name="connsiteX4" fmla="*/ 8 w 3256726"/>
              <a:gd name="connsiteY4" fmla="*/ 410031 h 903458"/>
              <a:gd name="connsiteX0" fmla="*/ 755 w 3257473"/>
              <a:gd name="connsiteY0" fmla="*/ 491331 h 984758"/>
              <a:gd name="connsiteX1" fmla="*/ 1302491 w 3257473"/>
              <a:gd name="connsiteY1" fmla="*/ 8128 h 984758"/>
              <a:gd name="connsiteX2" fmla="*/ 3257473 w 3257473"/>
              <a:gd name="connsiteY2" fmla="*/ 964017 h 984758"/>
              <a:gd name="connsiteX3" fmla="*/ 1452809 w 3257473"/>
              <a:gd name="connsiteY3" fmla="*/ 441996 h 984758"/>
              <a:gd name="connsiteX4" fmla="*/ 755 w 3257473"/>
              <a:gd name="connsiteY4" fmla="*/ 491331 h 984758"/>
              <a:gd name="connsiteX0" fmla="*/ 497 w 3257215"/>
              <a:gd name="connsiteY0" fmla="*/ 464382 h 957809"/>
              <a:gd name="connsiteX1" fmla="*/ 1328972 w 3257215"/>
              <a:gd name="connsiteY1" fmla="*/ 8486 h 957809"/>
              <a:gd name="connsiteX2" fmla="*/ 3257215 w 3257215"/>
              <a:gd name="connsiteY2" fmla="*/ 937068 h 957809"/>
              <a:gd name="connsiteX3" fmla="*/ 1452551 w 3257215"/>
              <a:gd name="connsiteY3" fmla="*/ 415047 h 957809"/>
              <a:gd name="connsiteX4" fmla="*/ 497 w 3257215"/>
              <a:gd name="connsiteY4" fmla="*/ 464382 h 957809"/>
              <a:gd name="connsiteX0" fmla="*/ 1575 w 3258293"/>
              <a:gd name="connsiteY0" fmla="*/ 464374 h 957707"/>
              <a:gd name="connsiteX1" fmla="*/ 1330050 w 3258293"/>
              <a:gd name="connsiteY1" fmla="*/ 8478 h 957707"/>
              <a:gd name="connsiteX2" fmla="*/ 3258293 w 3258293"/>
              <a:gd name="connsiteY2" fmla="*/ 937060 h 957707"/>
              <a:gd name="connsiteX3" fmla="*/ 1555526 w 3258293"/>
              <a:gd name="connsiteY3" fmla="*/ 411951 h 957707"/>
              <a:gd name="connsiteX4" fmla="*/ 1575 w 3258293"/>
              <a:gd name="connsiteY4" fmla="*/ 464374 h 957707"/>
              <a:gd name="connsiteX0" fmla="*/ 1338 w 3258056"/>
              <a:gd name="connsiteY0" fmla="*/ 464341 h 957297"/>
              <a:gd name="connsiteX1" fmla="*/ 1329813 w 3258056"/>
              <a:gd name="connsiteY1" fmla="*/ 8445 h 957297"/>
              <a:gd name="connsiteX2" fmla="*/ 3258056 w 3258056"/>
              <a:gd name="connsiteY2" fmla="*/ 937027 h 957297"/>
              <a:gd name="connsiteX3" fmla="*/ 1536712 w 3258056"/>
              <a:gd name="connsiteY3" fmla="*/ 399249 h 957297"/>
              <a:gd name="connsiteX4" fmla="*/ 1338 w 3258056"/>
              <a:gd name="connsiteY4" fmla="*/ 464341 h 957297"/>
              <a:gd name="connsiteX0" fmla="*/ 1338 w 3258056"/>
              <a:gd name="connsiteY0" fmla="*/ 464341 h 957967"/>
              <a:gd name="connsiteX1" fmla="*/ 1329813 w 3258056"/>
              <a:gd name="connsiteY1" fmla="*/ 8445 h 957967"/>
              <a:gd name="connsiteX2" fmla="*/ 3258056 w 3258056"/>
              <a:gd name="connsiteY2" fmla="*/ 937027 h 957967"/>
              <a:gd name="connsiteX3" fmla="*/ 1536712 w 3258056"/>
              <a:gd name="connsiteY3" fmla="*/ 399249 h 957967"/>
              <a:gd name="connsiteX4" fmla="*/ 1338 w 3258056"/>
              <a:gd name="connsiteY4" fmla="*/ 464341 h 957967"/>
              <a:gd name="connsiteX0" fmla="*/ 1338 w 3258056"/>
              <a:gd name="connsiteY0" fmla="*/ 464341 h 957457"/>
              <a:gd name="connsiteX1" fmla="*/ 1329813 w 3258056"/>
              <a:gd name="connsiteY1" fmla="*/ 8445 h 957457"/>
              <a:gd name="connsiteX2" fmla="*/ 3258056 w 3258056"/>
              <a:gd name="connsiteY2" fmla="*/ 937027 h 957457"/>
              <a:gd name="connsiteX3" fmla="*/ 1536712 w 3258056"/>
              <a:gd name="connsiteY3" fmla="*/ 399249 h 957457"/>
              <a:gd name="connsiteX4" fmla="*/ 1338 w 3258056"/>
              <a:gd name="connsiteY4" fmla="*/ 464341 h 9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8056" h="957457">
                <a:moveTo>
                  <a:pt x="1338" y="464341"/>
                </a:moveTo>
                <a:cubicBezTo>
                  <a:pt x="-33145" y="399207"/>
                  <a:pt x="604062" y="-68099"/>
                  <a:pt x="1329813" y="8445"/>
                </a:cubicBezTo>
                <a:cubicBezTo>
                  <a:pt x="2055564" y="84989"/>
                  <a:pt x="3258056" y="800432"/>
                  <a:pt x="3258056" y="937027"/>
                </a:cubicBezTo>
                <a:cubicBezTo>
                  <a:pt x="3258056" y="1073622"/>
                  <a:pt x="2220801" y="483671"/>
                  <a:pt x="1536712" y="399249"/>
                </a:cubicBezTo>
                <a:cubicBezTo>
                  <a:pt x="852623" y="314827"/>
                  <a:pt x="35821" y="529475"/>
                  <a:pt x="1338" y="4643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8B4379-2202-13E3-996C-CAB96793CE4D}"/>
              </a:ext>
            </a:extLst>
          </p:cNvPr>
          <p:cNvSpPr/>
          <p:nvPr/>
        </p:nvSpPr>
        <p:spPr>
          <a:xfrm>
            <a:off x="6733346" y="5921115"/>
            <a:ext cx="4486791" cy="329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FFF209-04DF-6426-1D4B-0A0C45D0F2DA}"/>
              </a:ext>
            </a:extLst>
          </p:cNvPr>
          <p:cNvSpPr/>
          <p:nvPr/>
        </p:nvSpPr>
        <p:spPr>
          <a:xfrm>
            <a:off x="8219255" y="5360127"/>
            <a:ext cx="7523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36154D-116C-53A2-7011-8ED3C445F3C9}"/>
              </a:ext>
            </a:extLst>
          </p:cNvPr>
          <p:cNvSpPr txBox="1"/>
          <p:nvPr/>
        </p:nvSpPr>
        <p:spPr>
          <a:xfrm>
            <a:off x="1338641" y="5749889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CE289-27AA-69E3-0D74-FBC479BBBE5C}"/>
              </a:ext>
            </a:extLst>
          </p:cNvPr>
          <p:cNvSpPr txBox="1"/>
          <p:nvPr/>
        </p:nvSpPr>
        <p:spPr>
          <a:xfrm>
            <a:off x="6005957" y="600283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09E153-73C5-472F-2AC4-386D1F893DBC}"/>
              </a:ext>
            </a:extLst>
          </p:cNvPr>
          <p:cNvSpPr txBox="1"/>
          <p:nvPr/>
        </p:nvSpPr>
        <p:spPr>
          <a:xfrm>
            <a:off x="7081545" y="4672316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D44504-1CB1-D2AF-A5DA-F2FF8782CBBE}"/>
              </a:ext>
            </a:extLst>
          </p:cNvPr>
          <p:cNvSpPr txBox="1"/>
          <p:nvPr/>
        </p:nvSpPr>
        <p:spPr>
          <a:xfrm>
            <a:off x="2891919" y="558152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66EC3D-360A-4CE6-C465-DCAD9F7222EA}"/>
              </a:ext>
            </a:extLst>
          </p:cNvPr>
          <p:cNvSpPr txBox="1"/>
          <p:nvPr/>
        </p:nvSpPr>
        <p:spPr>
          <a:xfrm>
            <a:off x="4772233" y="531039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BE113-7BD5-294A-CC9C-B0FAB0FB1FDA}"/>
              </a:ext>
            </a:extLst>
          </p:cNvPr>
          <p:cNvSpPr txBox="1"/>
          <p:nvPr/>
        </p:nvSpPr>
        <p:spPr>
          <a:xfrm>
            <a:off x="9075163" y="3822695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123C54-5311-0623-F362-D94EB38DF255}"/>
              </a:ext>
            </a:extLst>
          </p:cNvPr>
          <p:cNvSpPr txBox="1"/>
          <p:nvPr/>
        </p:nvSpPr>
        <p:spPr>
          <a:xfrm>
            <a:off x="8971613" y="531326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0A369-E717-D158-37E3-5A300FD243C7}"/>
              </a:ext>
            </a:extLst>
          </p:cNvPr>
          <p:cNvSpPr txBox="1"/>
          <p:nvPr/>
        </p:nvSpPr>
        <p:spPr>
          <a:xfrm>
            <a:off x="3862527" y="4525620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A777F-7759-A568-FF5D-AEF99364445D}"/>
              </a:ext>
            </a:extLst>
          </p:cNvPr>
          <p:cNvSpPr txBox="1"/>
          <p:nvPr/>
        </p:nvSpPr>
        <p:spPr>
          <a:xfrm>
            <a:off x="2413773" y="392456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478509-77B6-4679-07FD-ACF2FC265A05}"/>
              </a:ext>
            </a:extLst>
          </p:cNvPr>
          <p:cNvSpPr txBox="1"/>
          <p:nvPr/>
        </p:nvSpPr>
        <p:spPr>
          <a:xfrm>
            <a:off x="10732860" y="563350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pic>
        <p:nvPicPr>
          <p:cNvPr id="50" name="图形 49" descr="困惑的脸轮廓 纯色填充">
            <a:extLst>
              <a:ext uri="{FF2B5EF4-FFF2-40B4-BE49-F238E27FC236}">
                <a16:creationId xmlns:a16="http://schemas.microsoft.com/office/drawing/2014/main" id="{0D9350FD-BA16-12BA-72E1-15B4AD94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750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自恰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819070"/>
            <a:ext cx="5541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18"/>
              </a:rPr>
              <a:t>https://github.com/AsBackup/DAOSSA</a:t>
            </a:r>
            <a:r>
              <a:rPr lang="en-GB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attachments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6E44812-D000-2B40-2B35-7B9D1D699237}"/>
              </a:ext>
            </a:extLst>
          </p:cNvPr>
          <p:cNvSpPr/>
          <p:nvPr/>
        </p:nvSpPr>
        <p:spPr>
          <a:xfrm rot="20821452">
            <a:off x="4214708" y="1976435"/>
            <a:ext cx="2378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次，我也不知道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1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数值积分程序：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RK4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3"/>
              </a:rPr>
              <a:t>https://github.com/AsBackup/DAOSSA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attachments/rk4.py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RKF7(8)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Fortran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3"/>
              </a:rPr>
              <a:t>https://github.com/AsBackup/DAOSSA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attachments/RKF78.f90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注意变步长和定步长的终点的判定不一样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if ( t + h &gt; Ts )   h = Ts - 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程序包：</a:t>
            </a:r>
            <a:r>
              <a:rPr lang="en-GB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endParaRPr lang="en-GB" altLang="zh-C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https://docs.scipy.org/doc/scipy/reference/generated/scipy.integrate.RK45.html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https://docs.scipy.org/doc/scipy/reference/generated/scipy.integrate.DOP853.html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A82701-2975-3A29-6A56-9E9FE6E3A109}"/>
              </a:ext>
            </a:extLst>
          </p:cNvPr>
          <p:cNvSpPr/>
          <p:nvPr/>
        </p:nvSpPr>
        <p:spPr>
          <a:xfrm>
            <a:off x="8357658" y="3628346"/>
            <a:ext cx="312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别问为什么“右函数”的函数名是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yhc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问就是祖传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74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轨道根数（摄动运动方程）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5438513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右函数形式简单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5614593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C5C06C-DBED-7750-4827-5D0D55BF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9712555" y="550556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(-6.0902, -2.8493,  3.7187) km/s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坐标转换中是否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需要考虑极移？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191127" y="6203080"/>
            <a:ext cx="478846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386251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89"/>
              </p:ext>
            </p:extLst>
          </p:nvPr>
        </p:nvGraphicFramePr>
        <p:xfrm>
          <a:off x="3240174" y="3357304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0174" y="3357304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12373"/>
              </p:ext>
            </p:extLst>
          </p:nvPr>
        </p:nvGraphicFramePr>
        <p:xfrm>
          <a:off x="3529703" y="4527647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9703" y="4527647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004809" y="3277713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4720" imgH="357480" progId="Equation.AxMath">
                  <p:embed/>
                </p:oleObj>
              </mc:Choice>
              <mc:Fallback>
                <p:oleObj name="AxMath" r:id="rId10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08489"/>
              </p:ext>
            </p:extLst>
          </p:nvPr>
        </p:nvGraphicFramePr>
        <p:xfrm>
          <a:off x="2435748" y="3590334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35748" y="3590334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2052835" y="4388720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16396" y="5074387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556056"/>
              </p:ext>
            </p:extLst>
          </p:nvPr>
        </p:nvGraphicFramePr>
        <p:xfrm>
          <a:off x="4518334" y="5312335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8334" y="5312335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0528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7A6DA76C-F292-95C5-98CE-E0D52A51A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39624"/>
              </p:ext>
            </p:extLst>
          </p:nvPr>
        </p:nvGraphicFramePr>
        <p:xfrm>
          <a:off x="150813" y="3597275"/>
          <a:ext cx="1622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3" imgW="811080" imgH="357480" progId="Equation.AxMath">
                  <p:embed/>
                </p:oleObj>
              </mc:Choice>
              <mc:Fallback>
                <p:oleObj name="AxMath" r:id="rId43" imgW="811080" imgH="357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CC551A6-29F3-D670-2000-24DCF98ED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0813" y="3597275"/>
                        <a:ext cx="1622425" cy="71437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箭头: 下 32">
            <a:extLst>
              <a:ext uri="{FF2B5EF4-FFF2-40B4-BE49-F238E27FC236}">
                <a16:creationId xmlns:a16="http://schemas.microsoft.com/office/drawing/2014/main" id="{A01EDEC4-1926-3648-4050-FF80FA202073}"/>
              </a:ext>
            </a:extLst>
          </p:cNvPr>
          <p:cNvSpPr/>
          <p:nvPr/>
        </p:nvSpPr>
        <p:spPr>
          <a:xfrm rot="5400000">
            <a:off x="1946460" y="3689090"/>
            <a:ext cx="276867" cy="479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7036" y="1540695"/>
            <a:ext cx="167218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48255"/>
              </p:ext>
            </p:extLst>
          </p:nvPr>
        </p:nvGraphicFramePr>
        <p:xfrm>
          <a:off x="9239250" y="3506788"/>
          <a:ext cx="1622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080" imgH="357480" progId="Equation.AxMath">
                  <p:embed/>
                </p:oleObj>
              </mc:Choice>
              <mc:Fallback>
                <p:oleObj name="AxMath" r:id="rId8" imgW="81108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39250" y="3506788"/>
                        <a:ext cx="16224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202895"/>
              </p:ext>
            </p:extLst>
          </p:nvPr>
        </p:nvGraphicFramePr>
        <p:xfrm>
          <a:off x="2221122" y="1575412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21122" y="1575412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3885"/>
              </p:ext>
            </p:extLst>
          </p:nvPr>
        </p:nvGraphicFramePr>
        <p:xfrm>
          <a:off x="2241125" y="2394665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394665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409354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2605"/>
              </p:ext>
            </p:extLst>
          </p:nvPr>
        </p:nvGraphicFramePr>
        <p:xfrm>
          <a:off x="942975" y="4025900"/>
          <a:ext cx="255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277280" imgH="347040" progId="Equation.AxMath">
                  <p:embed/>
                </p:oleObj>
              </mc:Choice>
              <mc:Fallback>
                <p:oleObj name="AxMath" r:id="rId18" imgW="1277280" imgH="34704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42975" y="4025900"/>
                        <a:ext cx="25558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46560" imgH="354240" progId="Equation.AxMath">
                  <p:embed/>
                </p:oleObj>
              </mc:Choice>
              <mc:Fallback>
                <p:oleObj name="AxMath" r:id="rId8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991800" imgH="228960" progId="Equation.AxMath">
                  <p:embed/>
                </p:oleObj>
              </mc:Choice>
              <mc:Fallback>
                <p:oleObj name="AxMath" r:id="rId10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25920" imgH="346680" progId="Equation.AxMath">
                  <p:embed/>
                </p:oleObj>
              </mc:Choice>
              <mc:Fallback>
                <p:oleObj name="AxMath" r:id="rId12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526680" imgH="190440" progId="Equation.AxMath">
                  <p:embed/>
                </p:oleObj>
              </mc:Choice>
              <mc:Fallback>
                <p:oleObj name="AxMath" r:id="rId14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79200" imgH="196560" progId="Equation.AxMath">
                  <p:embed/>
                </p:oleObj>
              </mc:Choice>
              <mc:Fallback>
                <p:oleObj name="AxMath" r:id="rId16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252080" imgH="196560" progId="Equation.AxMath">
                  <p:embed/>
                </p:oleObj>
              </mc:Choice>
              <mc:Fallback>
                <p:oleObj name="AxMath" r:id="rId18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540440" imgH="196560" progId="Equation.AxMath">
                  <p:embed/>
                </p:oleObj>
              </mc:Choice>
              <mc:Fallback>
                <p:oleObj name="AxMath" r:id="rId20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24A193-C178-C1CB-0894-D96D272A7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69820"/>
              </p:ext>
            </p:extLst>
          </p:nvPr>
        </p:nvGraphicFramePr>
        <p:xfrm>
          <a:off x="9239250" y="3506788"/>
          <a:ext cx="16224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811080" imgH="357480" progId="Equation.AxMath">
                  <p:embed/>
                </p:oleObj>
              </mc:Choice>
              <mc:Fallback>
                <p:oleObj name="AxMath" r:id="rId28" imgW="811080" imgH="357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239250" y="3506788"/>
                        <a:ext cx="162242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55538</TotalTime>
  <Words>1380</Words>
  <Application>Microsoft Office PowerPoint</Application>
  <PresentationFormat>宽屏</PresentationFormat>
  <Paragraphs>325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475</cp:revision>
  <dcterms:created xsi:type="dcterms:W3CDTF">2022-10-24T14:28:29Z</dcterms:created>
  <dcterms:modified xsi:type="dcterms:W3CDTF">2024-10-07T00:54:09Z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