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6" d="100"/>
          <a:sy n="106" d="100"/>
        </p:scale>
        <p:origin x="254" y="8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9.wmf"/><Relationship Id="rId17" Type="http://schemas.openxmlformats.org/officeDocument/2006/relationships/image" Target="../media/image5.svg"/><Relationship Id="rId2" Type="http://schemas.openxmlformats.org/officeDocument/2006/relationships/image" Target="../media/image104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11.png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14.wmf"/><Relationship Id="rId21" Type="http://schemas.openxmlformats.org/officeDocument/2006/relationships/image" Target="../media/image65.svg"/><Relationship Id="rId7" Type="http://schemas.openxmlformats.org/officeDocument/2006/relationships/image" Target="../media/image116.wmf"/><Relationship Id="rId12" Type="http://schemas.openxmlformats.org/officeDocument/2006/relationships/image" Target="../media/image4.png"/><Relationship Id="rId17" Type="http://schemas.openxmlformats.org/officeDocument/2006/relationships/image" Target="../media/image119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7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28204"/>
              </p:ext>
            </p:extLst>
          </p:nvPr>
        </p:nvGraphicFramePr>
        <p:xfrm>
          <a:off x="835803" y="4782728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03" y="4782728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88425" y="5657797"/>
            <a:ext cx="3839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4987387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313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51429</TotalTime>
  <Words>1088</Words>
  <Application>Microsoft Office PowerPoint</Application>
  <PresentationFormat>宽屏</PresentationFormat>
  <Paragraphs>287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425</cp:revision>
  <dcterms:created xsi:type="dcterms:W3CDTF">2022-10-24T14:28:29Z</dcterms:created>
  <dcterms:modified xsi:type="dcterms:W3CDTF">2023-10-27T03:17:27Z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