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>
        <p:scale>
          <a:sx n="90" d="100"/>
          <a:sy n="90" d="100"/>
        </p:scale>
        <p:origin x="533" y="35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5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4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4.png"/><Relationship Id="rId3" Type="http://schemas.openxmlformats.org/officeDocument/2006/relationships/image" Target="../media/image92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pn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5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1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20.png"/><Relationship Id="rId5" Type="http://schemas.openxmlformats.org/officeDocument/2006/relationships/image" Target="../media/image98.wmf"/><Relationship Id="rId15" Type="http://schemas.openxmlformats.org/officeDocument/2006/relationships/image" Target="../media/image5.svg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0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7.wmf"/><Relationship Id="rId17" Type="http://schemas.openxmlformats.org/officeDocument/2006/relationships/image" Target="../media/image5.svg"/><Relationship Id="rId2" Type="http://schemas.openxmlformats.org/officeDocument/2006/relationships/image" Target="../media/image10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09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112.wmf"/><Relationship Id="rId21" Type="http://schemas.openxmlformats.org/officeDocument/2006/relationships/image" Target="../media/image65.svg"/><Relationship Id="rId7" Type="http://schemas.openxmlformats.org/officeDocument/2006/relationships/image" Target="../media/image114.wmf"/><Relationship Id="rId12" Type="http://schemas.openxmlformats.org/officeDocument/2006/relationships/image" Target="../media/image4.png"/><Relationship Id="rId17" Type="http://schemas.openxmlformats.org/officeDocument/2006/relationships/image" Target="../media/image117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5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5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65.svg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image" Target="../media/image64.png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10358473" y="2386114"/>
            <a:ext cx="1811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转移轨道不满足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6824153" y="1558147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61128"/>
              </p:ext>
            </p:extLst>
          </p:nvPr>
        </p:nvGraphicFramePr>
        <p:xfrm>
          <a:off x="8480972" y="1997548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80972" y="1997548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7985157" y="2384299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549867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3805"/>
              </p:ext>
            </p:extLst>
          </p:nvPr>
        </p:nvGraphicFramePr>
        <p:xfrm>
          <a:off x="7111772" y="217564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1772" y="217564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81238"/>
              </p:ext>
            </p:extLst>
          </p:nvPr>
        </p:nvGraphicFramePr>
        <p:xfrm>
          <a:off x="8097899" y="5087374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5087374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91551"/>
              </p:ext>
            </p:extLst>
          </p:nvPr>
        </p:nvGraphicFramePr>
        <p:xfrm>
          <a:off x="8097899" y="5969000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969000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26907"/>
              </p:ext>
            </p:extLst>
          </p:nvPr>
        </p:nvGraphicFramePr>
        <p:xfrm>
          <a:off x="8097899" y="4334477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4334477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 descr="紧张的脸轮廓 纯色填充">
            <a:extLst>
              <a:ext uri="{FF2B5EF4-FFF2-40B4-BE49-F238E27FC236}">
                <a16:creationId xmlns:a16="http://schemas.microsoft.com/office/drawing/2014/main" id="{64821A42-0AA9-2818-34D2-2BC5B34D7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" y="725941"/>
            <a:ext cx="571360" cy="571360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319400" imgH="196560" progId="Equation.AxMath">
                  <p:embed/>
                </p:oleObj>
              </mc:Choice>
              <mc:Fallback>
                <p:oleObj name="AxMath" r:id="rId14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930320" imgH="419040" progId="Equation.AxMath">
                  <p:embed/>
                </p:oleObj>
              </mc:Choice>
              <mc:Fallback>
                <p:oleObj name="AxMath" r:id="rId16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21D024B9-0BB3-96F3-B78B-0411CC5DB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" y="725941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57" y="4415570"/>
            <a:ext cx="3003672" cy="11263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340609" y="3908814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9A9844C-E838-5DF8-FF44-891E44045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1556"/>
              </p:ext>
            </p:extLst>
          </p:nvPr>
        </p:nvGraphicFramePr>
        <p:xfrm>
          <a:off x="7558418" y="2008316"/>
          <a:ext cx="3295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52">
                  <a:extLst>
                    <a:ext uri="{9D8B030D-6E8A-4147-A177-3AD203B41FA5}">
                      <a16:colId xmlns:a16="http://schemas.microsoft.com/office/drawing/2014/main" val="3943734373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362257121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787407092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139570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22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6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51319</TotalTime>
  <Words>1074</Words>
  <Application>Microsoft Office PowerPoint</Application>
  <PresentationFormat>宽屏</PresentationFormat>
  <Paragraphs>295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418</cp:revision>
  <dcterms:created xsi:type="dcterms:W3CDTF">2022-10-24T14:28:29Z</dcterms:created>
  <dcterms:modified xsi:type="dcterms:W3CDTF">2023-08-07T06:33:24Z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