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3" d="100"/>
          <a:sy n="103" d="100"/>
        </p:scale>
        <p:origin x="91" y="77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hyperlink" Target="http://celestrak.org/" TargetMode="External"/><Relationship Id="rId7" Type="http://schemas.openxmlformats.org/officeDocument/2006/relationships/oleObject" Target="../embeddings/oleObject18.bin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（夏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黄版）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34173"/>
              </p:ext>
            </p:extLst>
          </p:nvPr>
        </p:nvGraphicFramePr>
        <p:xfrm>
          <a:off x="4769145" y="344577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365840" imgH="196560" progId="Equation.AxMath">
                  <p:embed/>
                </p:oleObj>
              </mc:Choice>
              <mc:Fallback>
                <p:oleObj name="AxMath" r:id="rId4" imgW="1365840" imgH="196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145" y="3445778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532605" y="511246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5" y="4596270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3C5D0F-59EF-057A-561A-CA32E856E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699" y="1334837"/>
            <a:ext cx="4843508" cy="2988633"/>
          </a:xfrm>
          <a:prstGeom prst="rect">
            <a:avLst/>
          </a:prstGeom>
        </p:spPr>
      </p:pic>
      <p:pic>
        <p:nvPicPr>
          <p:cNvPr id="12" name="图形 11" descr="眩晕的脸轮廓 纯色填充">
            <a:extLst>
              <a:ext uri="{FF2B5EF4-FFF2-40B4-BE49-F238E27FC236}">
                <a16:creationId xmlns:a16="http://schemas.microsoft.com/office/drawing/2014/main" id="{100A6A41-B8D9-8EA5-3527-FE32D2373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5114" y="133483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415" y="692178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67840" imgH="189000" progId="Equation.AxMath">
                  <p:embed/>
                </p:oleObj>
              </mc:Choice>
              <mc:Fallback>
                <p:oleObj name="AxMath" r:id="rId7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CE72FA2-97F4-AA22-49A0-0C026100E1B9}"/>
              </a:ext>
            </a:extLst>
          </p:cNvPr>
          <p:cNvSpPr/>
          <p:nvPr/>
        </p:nvSpPr>
        <p:spPr>
          <a:xfrm>
            <a:off x="5199727" y="1946374"/>
            <a:ext cx="2404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在一定时间内是定值</a:t>
            </a:r>
          </a:p>
        </p:txBody>
      </p:sp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478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D0B2FD-DDC5-A720-C790-D7B3597A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18" y="1866435"/>
            <a:ext cx="4324034" cy="4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42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D5E0CB-0510-F364-AB06-3158F370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1" y="2083358"/>
            <a:ext cx="4591059" cy="37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59321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294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8E24F1-ABC0-609D-B192-5E1820FC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3" y="1849772"/>
            <a:ext cx="4118622" cy="45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27876</TotalTime>
  <Words>1731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415</cp:revision>
  <dcterms:created xsi:type="dcterms:W3CDTF">2022-10-24T14:28:29Z</dcterms:created>
  <dcterms:modified xsi:type="dcterms:W3CDTF">2024-06-21T08:48:44Z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