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7" d="100"/>
          <a:sy n="107" d="100"/>
        </p:scale>
        <p:origin x="138" y="27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5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（夏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黄版）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34173"/>
              </p:ext>
            </p:extLst>
          </p:nvPr>
        </p:nvGraphicFramePr>
        <p:xfrm>
          <a:off x="4769145" y="3445778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365840" imgH="196560" progId="Equation.AxMath">
                  <p:embed/>
                </p:oleObj>
              </mc:Choice>
              <mc:Fallback>
                <p:oleObj name="AxMath" r:id="rId4" imgW="1365840" imgH="1965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145" y="3445778"/>
                        <a:ext cx="2730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9" y="1647280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4976140" y="5609081"/>
            <a:ext cx="29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6063596" y="5075023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8628560" y="5365655"/>
            <a:ext cx="3488946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7234"/>
              </p:ext>
            </p:extLst>
          </p:nvPr>
        </p:nvGraphicFramePr>
        <p:xfrm>
          <a:off x="5050849" y="5111646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849" y="5111646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316D969-5073-8D19-3C18-BC903BD6DC72}"/>
              </a:ext>
            </a:extLst>
          </p:cNvPr>
          <p:cNvSpPr txBox="1"/>
          <p:nvPr/>
        </p:nvSpPr>
        <p:spPr>
          <a:xfrm>
            <a:off x="161059" y="5987095"/>
            <a:ext cx="2977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相关：地球自转角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见第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1FCB1AD3-6330-8D3B-B732-CB4020DBB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230" y="1718158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167840" imgH="189000" progId="Equation.AxMath">
                  <p:embed/>
                </p:oleObj>
              </mc:Choice>
              <mc:Fallback>
                <p:oleObj name="AxMath" r:id="rId9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CE72FA2-97F4-AA22-49A0-0C026100E1B9}"/>
              </a:ext>
            </a:extLst>
          </p:cNvPr>
          <p:cNvSpPr/>
          <p:nvPr/>
        </p:nvSpPr>
        <p:spPr>
          <a:xfrm>
            <a:off x="5199727" y="1946374"/>
            <a:ext cx="2404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在一定时间内是定值</a:t>
            </a:r>
          </a:p>
        </p:txBody>
      </p:sp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1478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242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59321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9294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26812</TotalTime>
  <Words>1733</Words>
  <Application>Microsoft Office PowerPoint</Application>
  <PresentationFormat>宽屏</PresentationFormat>
  <Paragraphs>453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411</cp:revision>
  <dcterms:created xsi:type="dcterms:W3CDTF">2022-10-24T14:28:29Z</dcterms:created>
  <dcterms:modified xsi:type="dcterms:W3CDTF">2024-03-11T14:55:33Z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