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87" r:id="rId2"/>
    <p:sldId id="293" r:id="rId3"/>
    <p:sldId id="294" r:id="rId4"/>
    <p:sldId id="324" r:id="rId5"/>
    <p:sldId id="297" r:id="rId6"/>
    <p:sldId id="326" r:id="rId7"/>
    <p:sldId id="327" r:id="rId8"/>
    <p:sldId id="328" r:id="rId9"/>
    <p:sldId id="325" r:id="rId10"/>
    <p:sldId id="298" r:id="rId11"/>
    <p:sldId id="323" r:id="rId12"/>
    <p:sldId id="296" r:id="rId13"/>
    <p:sldId id="295" r:id="rId14"/>
    <p:sldId id="32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C5"/>
    <a:srgbClr val="4545C5"/>
    <a:srgbClr val="0000FF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2" d="100"/>
          <a:sy n="102" d="100"/>
        </p:scale>
        <p:origin x="86" y="96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2023/8/8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轨道类型、动力学特征及轨道转移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？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（拱线）静止轨道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特殊轨道类型动力学特征</a:t>
            </a:r>
          </a:p>
        </p:txBody>
      </p:sp>
    </p:spTree>
    <p:extLst>
      <p:ext uri="{BB962C8B-B14F-4D97-AF65-F5344CB8AC3E}">
        <p14:creationId xmlns:p14="http://schemas.microsoft.com/office/powerpoint/2010/main" val="2168610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DRO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特殊轨道类型动力学特征</a:t>
            </a:r>
          </a:p>
        </p:txBody>
      </p:sp>
    </p:spTree>
    <p:extLst>
      <p:ext uri="{BB962C8B-B14F-4D97-AF65-F5344CB8AC3E}">
        <p14:creationId xmlns:p14="http://schemas.microsoft.com/office/powerpoint/2010/main" val="3926121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轨道转移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轨道转移</a:t>
            </a:r>
          </a:p>
        </p:txBody>
      </p:sp>
    </p:spTree>
    <p:extLst>
      <p:ext uri="{BB962C8B-B14F-4D97-AF65-F5344CB8AC3E}">
        <p14:creationId xmlns:p14="http://schemas.microsoft.com/office/powerpoint/2010/main" val="3661113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轨道转移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轨道转移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767618-10C4-471F-5EF6-E026B418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345" y="2215222"/>
            <a:ext cx="11095682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139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算例：想要追上目标，应该怎么操作？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轨道转移</a:t>
            </a:r>
          </a:p>
        </p:txBody>
      </p:sp>
    </p:spTree>
    <p:extLst>
      <p:ext uri="{BB962C8B-B14F-4D97-AF65-F5344CB8AC3E}">
        <p14:creationId xmlns:p14="http://schemas.microsoft.com/office/powerpoint/2010/main" val="4117257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8443" y="1366282"/>
            <a:ext cx="6413227" cy="416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分类与分布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特殊轨道类型动力学特征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地球同步轨道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太阳同步轨道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（拱线）静止轨道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轨道转移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低轨？高轨？其它？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分类与分布</a:t>
            </a:r>
          </a:p>
        </p:txBody>
      </p:sp>
    </p:spTree>
    <p:extLst>
      <p:ext uri="{BB962C8B-B14F-4D97-AF65-F5344CB8AC3E}">
        <p14:creationId xmlns:p14="http://schemas.microsoft.com/office/powerpoint/2010/main" val="496554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地球同步轨道 </a:t>
            </a:r>
            <a:r>
              <a:rPr lang="en-GB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Geosynchronous orbit (GEO)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地球赤道上空、平运动周期与地球自转周期一致、并且具有近圆特征的轨道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特殊轨道类型动力学特征</a:t>
            </a:r>
          </a:p>
        </p:txBody>
      </p:sp>
      <p:pic>
        <p:nvPicPr>
          <p:cNvPr id="2" name="图片 3" descr="01300000335934123519264097216_s.gif">
            <a:extLst>
              <a:ext uri="{FF2B5EF4-FFF2-40B4-BE49-F238E27FC236}">
                <a16:creationId xmlns:a16="http://schemas.microsoft.com/office/drawing/2014/main" id="{5D994547-BFFF-C21A-BDB4-804A24C33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405" y="3429000"/>
            <a:ext cx="2643187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">
            <a:extLst>
              <a:ext uri="{FF2B5EF4-FFF2-40B4-BE49-F238E27FC236}">
                <a16:creationId xmlns:a16="http://schemas.microsoft.com/office/drawing/2014/main" id="{E4365EEB-63BA-6390-912A-6C75F2607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4" b="23111"/>
          <a:stretch>
            <a:fillRect/>
          </a:stretch>
        </p:blipFill>
        <p:spPr bwMode="auto">
          <a:xfrm>
            <a:off x="212408" y="5089317"/>
            <a:ext cx="880745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6B387F1-D74B-D611-DFB6-3471ECDB7344}"/>
              </a:ext>
            </a:extLst>
          </p:cNvPr>
          <p:cNvSpPr txBox="1"/>
          <p:nvPr/>
        </p:nvSpPr>
        <p:spPr>
          <a:xfrm>
            <a:off x="3580776" y="2207761"/>
            <a:ext cx="3359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rgbClr val="00009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~ 0</a:t>
            </a:r>
            <a:r>
              <a:rPr lang="zh-CN" altLang="en-US" sz="1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，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 42164 km, 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e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~ 0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079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特殊轨道类型动力学特征</a:t>
            </a:r>
          </a:p>
        </p:txBody>
      </p:sp>
      <p:pic>
        <p:nvPicPr>
          <p:cNvPr id="4" name="图片 1" descr="geo_belt1.png">
            <a:extLst>
              <a:ext uri="{FF2B5EF4-FFF2-40B4-BE49-F238E27FC236}">
                <a16:creationId xmlns:a16="http://schemas.microsoft.com/office/drawing/2014/main" id="{472AE6F5-3856-3773-0BF6-487262765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1200"/>
            <a:ext cx="8529128" cy="597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内容占位符 3">
            <a:extLst>
              <a:ext uri="{FF2B5EF4-FFF2-40B4-BE49-F238E27FC236}">
                <a16:creationId xmlns:a16="http://schemas.microsoft.com/office/drawing/2014/main" id="{F3E60525-BE9F-E4F4-06B2-040C545CC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93" y="1567518"/>
            <a:ext cx="4106962" cy="409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93A6E93-D827-FFAA-15D3-0BF4FCDD3042}"/>
              </a:ext>
            </a:extLst>
          </p:cNvPr>
          <p:cNvSpPr txBox="1"/>
          <p:nvPr/>
        </p:nvSpPr>
        <p:spPr>
          <a:xfrm>
            <a:off x="11085226" y="5352603"/>
            <a:ext cx="1102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ESA, 2016</a:t>
            </a:r>
            <a:endParaRPr lang="zh-CN" altLang="en-US" sz="11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496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70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地球同步轨道带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主要力学因素：地球非球形田谐引力、日月第三体引力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主要动力学机制：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1:1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轨道共振、轨道面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Laplace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进动 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特殊轨道类型动力学特征</a:t>
            </a: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07B6EAF-4197-5862-11FC-38748D36B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512" y="2502708"/>
            <a:ext cx="4725988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C8A660A-9DC6-1049-0EDD-66F7EAA86549}"/>
              </a:ext>
            </a:extLst>
          </p:cNvPr>
          <p:cNvSpPr txBox="1"/>
          <p:nvPr/>
        </p:nvSpPr>
        <p:spPr>
          <a:xfrm>
            <a:off x="8106153" y="5607783"/>
            <a:ext cx="27767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同步轨道带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（目前尚未有严格的定义）</a:t>
            </a:r>
          </a:p>
        </p:txBody>
      </p:sp>
    </p:spTree>
    <p:extLst>
      <p:ext uri="{BB962C8B-B14F-4D97-AF65-F5344CB8AC3E}">
        <p14:creationId xmlns:p14="http://schemas.microsoft.com/office/powerpoint/2010/main" val="1348438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地球同步轨道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特殊轨道类型动力学特征</a:t>
            </a:r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C69D67B3-8FC9-1156-1AA6-74608102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14" y="2655679"/>
            <a:ext cx="51816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5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地球同步轨道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特殊轨道类型动力学特征</a:t>
            </a:r>
          </a:p>
        </p:txBody>
      </p:sp>
    </p:spTree>
    <p:extLst>
      <p:ext uri="{BB962C8B-B14F-4D97-AF65-F5344CB8AC3E}">
        <p14:creationId xmlns:p14="http://schemas.microsoft.com/office/powerpoint/2010/main" val="272025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太阳同步轨道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特殊轨道类型动力学特征</a:t>
            </a:r>
          </a:p>
        </p:txBody>
      </p:sp>
    </p:spTree>
    <p:extLst>
      <p:ext uri="{BB962C8B-B14F-4D97-AF65-F5344CB8AC3E}">
        <p14:creationId xmlns:p14="http://schemas.microsoft.com/office/powerpoint/2010/main" val="178852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31731</TotalTime>
  <Words>238</Words>
  <Application>Microsoft Office PowerPoint</Application>
  <PresentationFormat>宽屏</PresentationFormat>
  <Paragraphs>59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华文行楷</vt:lpstr>
      <vt:lpstr>微软雅黑</vt:lpstr>
      <vt:lpstr>Arial</vt:lpstr>
      <vt:lpstr>Calibri</vt:lpstr>
      <vt:lpstr>Times New Roman</vt:lpstr>
      <vt:lpstr>数学物理科学部 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178</cp:revision>
  <dcterms:created xsi:type="dcterms:W3CDTF">2022-10-24T14:28:29Z</dcterms:created>
  <dcterms:modified xsi:type="dcterms:W3CDTF">2023-08-09T02:35:49Z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