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91" d="100"/>
          <a:sy n="91" d="100"/>
        </p:scale>
        <p:origin x="187" y="77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wmf"/><Relationship Id="rId17" Type="http://schemas.openxmlformats.org/officeDocument/2006/relationships/image" Target="../media/image5.svg"/><Relationship Id="rId2" Type="http://schemas.openxmlformats.org/officeDocument/2006/relationships/image" Target="../media/image10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2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15.wmf"/><Relationship Id="rId21" Type="http://schemas.openxmlformats.org/officeDocument/2006/relationships/image" Target="../media/image65.svg"/><Relationship Id="rId7" Type="http://schemas.openxmlformats.org/officeDocument/2006/relationships/image" Target="../media/image117.wmf"/><Relationship Id="rId12" Type="http://schemas.openxmlformats.org/officeDocument/2006/relationships/image" Target="../media/image4.png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8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46346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929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不考虑极移，问该时刻目标的方位角和仰角是多少。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问题三：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6199464" y="6043689"/>
            <a:ext cx="5935386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建议：不熟悉情况下不要使用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astropy.coordinates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，仅用作对比参考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51467</TotalTime>
  <Words>1149</Words>
  <Application>Microsoft Office PowerPoint</Application>
  <PresentationFormat>宽屏</PresentationFormat>
  <Paragraphs>291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439</cp:revision>
  <dcterms:created xsi:type="dcterms:W3CDTF">2022-10-24T14:28:29Z</dcterms:created>
  <dcterms:modified xsi:type="dcterms:W3CDTF">2023-12-22T02:21:59Z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