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19" r:id="rId26"/>
    <p:sldId id="320" r:id="rId27"/>
    <p:sldId id="30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0" d="100"/>
          <a:sy n="80" d="100"/>
        </p:scale>
        <p:origin x="120" y="630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7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5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4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4.png"/><Relationship Id="rId3" Type="http://schemas.openxmlformats.org/officeDocument/2006/relationships/image" Target="../media/image92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6.pn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5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101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20.png"/><Relationship Id="rId5" Type="http://schemas.openxmlformats.org/officeDocument/2006/relationships/image" Target="../media/image98.wmf"/><Relationship Id="rId15" Type="http://schemas.openxmlformats.org/officeDocument/2006/relationships/image" Target="../media/image5.svg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88.bin"/><Relationship Id="rId9" Type="http://schemas.openxmlformats.org/officeDocument/2006/relationships/image" Target="../media/image100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7.wmf"/><Relationship Id="rId17" Type="http://schemas.openxmlformats.org/officeDocument/2006/relationships/image" Target="../media/image5.svg"/><Relationship Id="rId2" Type="http://schemas.openxmlformats.org/officeDocument/2006/relationships/image" Target="../media/image10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09.png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5.svg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12" Type="http://schemas.openxmlformats.org/officeDocument/2006/relationships/image" Target="../media/image4.pn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5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10358473" y="2386114"/>
            <a:ext cx="1811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转移轨道不满足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6824153" y="1558147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61128"/>
              </p:ext>
            </p:extLst>
          </p:nvPr>
        </p:nvGraphicFramePr>
        <p:xfrm>
          <a:off x="8480972" y="1997548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80972" y="1997548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7985157" y="2384299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549867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3805"/>
              </p:ext>
            </p:extLst>
          </p:nvPr>
        </p:nvGraphicFramePr>
        <p:xfrm>
          <a:off x="7111772" y="217564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1772" y="217564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81238"/>
              </p:ext>
            </p:extLst>
          </p:nvPr>
        </p:nvGraphicFramePr>
        <p:xfrm>
          <a:off x="8097899" y="5087374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5087374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91551"/>
              </p:ext>
            </p:extLst>
          </p:nvPr>
        </p:nvGraphicFramePr>
        <p:xfrm>
          <a:off x="8097899" y="5969000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969000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26907"/>
              </p:ext>
            </p:extLst>
          </p:nvPr>
        </p:nvGraphicFramePr>
        <p:xfrm>
          <a:off x="8097899" y="4334477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4334477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570401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848097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30099" y="5747485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288009" y="819793"/>
            <a:ext cx="5465206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几个问题：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收敛性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稳定性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</p:spTree>
    <p:extLst>
      <p:ext uri="{BB962C8B-B14F-4D97-AF65-F5344CB8AC3E}">
        <p14:creationId xmlns:p14="http://schemas.microsoft.com/office/powerpoint/2010/main" val="74827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RKF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</p:spTree>
    <p:extLst>
      <p:ext uri="{BB962C8B-B14F-4D97-AF65-F5344CB8AC3E}">
        <p14:creationId xmlns:p14="http://schemas.microsoft.com/office/powerpoint/2010/main" val="4087201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54902"/>
              </p:ext>
            </p:extLst>
          </p:nvPr>
        </p:nvGraphicFramePr>
        <p:xfrm>
          <a:off x="8365513" y="2786063"/>
          <a:ext cx="2598480" cy="139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99240" imgH="697680" progId="Equation.AxMath">
                  <p:embed/>
                </p:oleObj>
              </mc:Choice>
              <mc:Fallback>
                <p:oleObj name="AxMath" r:id="rId2" imgW="1299240" imgH="69768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5513" y="2786063"/>
                        <a:ext cx="2598480" cy="139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MJD=59654.4625000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09049"/>
              </p:ext>
            </p:extLst>
          </p:nvPr>
        </p:nvGraphicFramePr>
        <p:xfrm>
          <a:off x="1811148" y="4199646"/>
          <a:ext cx="29559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8160" imgH="354240" progId="Equation.AxMath">
                  <p:embed/>
                </p:oleObj>
              </mc:Choice>
              <mc:Fallback>
                <p:oleObj name="AxMath" r:id="rId12" imgW="14781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11148" y="4199646"/>
                        <a:ext cx="29559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50010</TotalTime>
  <Words>842</Words>
  <Application>Microsoft Office PowerPoint</Application>
  <PresentationFormat>宽屏</PresentationFormat>
  <Paragraphs>247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383</cp:revision>
  <dcterms:created xsi:type="dcterms:W3CDTF">2022-10-24T14:28:29Z</dcterms:created>
  <dcterms:modified xsi:type="dcterms:W3CDTF">2023-07-22T10:33:43Z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