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87" r:id="rId2"/>
    <p:sldId id="271" r:id="rId3"/>
    <p:sldId id="290" r:id="rId4"/>
    <p:sldId id="288" r:id="rId5"/>
    <p:sldId id="292" r:id="rId6"/>
    <p:sldId id="293" r:id="rId7"/>
    <p:sldId id="289" r:id="rId8"/>
    <p:sldId id="294" r:id="rId9"/>
    <p:sldId id="2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C5"/>
    <a:srgbClr val="4545C5"/>
    <a:srgbClr val="0000FF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0" d="100"/>
          <a:sy n="100" d="100"/>
        </p:scale>
        <p:origin x="86" y="20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 </a:t>
              </a:r>
              <a:r>
                <a:rPr lang="zh-CN" altLang="en-US" sz="32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大气阻力摄动，大气密度模型，陨落预报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5.4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507022" y="2240182"/>
            <a:ext cx="4510854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2022-10-21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高层大气密度模型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陨落预报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大气摄动的来源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  <a:p>
            <a:pPr marL="342900" lvl="0" indent="-342900" algn="l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行距：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</p:spTree>
    <p:extLst>
      <p:ext uri="{BB962C8B-B14F-4D97-AF65-F5344CB8AC3E}">
        <p14:creationId xmlns:p14="http://schemas.microsoft.com/office/powerpoint/2010/main" val="269835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5A681E-0CE3-83DF-7FFB-2DC7E674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277" y="1130828"/>
            <a:ext cx="3619500" cy="714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E3DD3D-92C0-7C29-8836-E77D47C0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88" y="2084255"/>
            <a:ext cx="1362075" cy="4286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25B1BA-0F5B-6A50-B425-CBE2E190569C}"/>
              </a:ext>
            </a:extLst>
          </p:cNvPr>
          <p:cNvSpPr txBox="1"/>
          <p:nvPr/>
        </p:nvSpPr>
        <p:spPr>
          <a:xfrm>
            <a:off x="1364900" y="2061398"/>
            <a:ext cx="1848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阻力系数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92B8C4A-DC8E-30AC-2960-BE0CCE7E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837" y="2658990"/>
            <a:ext cx="695325" cy="3333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681C135-7EB1-79A9-908D-DB3056952A92}"/>
              </a:ext>
            </a:extLst>
          </p:cNvPr>
          <p:cNvSpPr txBox="1"/>
          <p:nvPr/>
        </p:nvSpPr>
        <p:spPr>
          <a:xfrm>
            <a:off x="1364900" y="2612187"/>
            <a:ext cx="18485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面质比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374A076-F57A-B77D-438A-4BB8E72DC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499" y="3158407"/>
            <a:ext cx="2838450" cy="35242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6BB1ABC-A1CC-7257-FCF2-B29E30FE6603}"/>
              </a:ext>
            </a:extLst>
          </p:cNvPr>
          <p:cNvSpPr txBox="1"/>
          <p:nvPr/>
        </p:nvSpPr>
        <p:spPr>
          <a:xfrm>
            <a:off x="1231641" y="3134564"/>
            <a:ext cx="2115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大气运动角速度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B74096-3282-E7A5-98F7-B84219C90F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2577" y="3699274"/>
            <a:ext cx="219075" cy="29527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0F08C07A-EDD6-4E53-0C74-399F8C341710}"/>
              </a:ext>
            </a:extLst>
          </p:cNvPr>
          <p:cNvSpPr txBox="1"/>
          <p:nvPr/>
        </p:nvSpPr>
        <p:spPr>
          <a:xfrm>
            <a:off x="1341178" y="3648748"/>
            <a:ext cx="2115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大气密度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000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  <a:p>
            <a:pPr marL="342900" lvl="0" indent="-342900" algn="l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行距：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</p:spTree>
    <p:extLst>
      <p:ext uri="{BB962C8B-B14F-4D97-AF65-F5344CB8AC3E}">
        <p14:creationId xmlns:p14="http://schemas.microsoft.com/office/powerpoint/2010/main" val="262657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  <a:p>
            <a:pPr marL="342900" lvl="0" indent="-342900" algn="l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行距：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大气阻力摄动</a:t>
            </a:r>
          </a:p>
        </p:txBody>
      </p:sp>
    </p:spTree>
    <p:extLst>
      <p:ext uri="{BB962C8B-B14F-4D97-AF65-F5344CB8AC3E}">
        <p14:creationId xmlns:p14="http://schemas.microsoft.com/office/powerpoint/2010/main" val="545591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大气密度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大气阻力摄动计算的关键因素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阻力耗散作用，比光压等影响大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误差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~15%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</p:spTree>
    <p:extLst>
      <p:ext uri="{BB962C8B-B14F-4D97-AF65-F5344CB8AC3E}">
        <p14:creationId xmlns:p14="http://schemas.microsoft.com/office/powerpoint/2010/main" val="399431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大气密度模型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指数形式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p167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高层大气密度模型</a:t>
            </a:r>
          </a:p>
        </p:txBody>
      </p:sp>
    </p:spTree>
    <p:extLst>
      <p:ext uri="{BB962C8B-B14F-4D97-AF65-F5344CB8AC3E}">
        <p14:creationId xmlns:p14="http://schemas.microsoft.com/office/powerpoint/2010/main" val="205022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833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寿命预报（中长期）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临期预报（陨落时刻、落点）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影响陨落预报精度的主要因素：轨道精度、大气模型精度、空间环境、卫星姿态（面质比等）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蓝色（突出）、</a:t>
            </a: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红色（强调）</a:t>
            </a:r>
          </a:p>
          <a:p>
            <a:pPr marL="342900" lvl="0" indent="-342900" algn="l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行距：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27171" y="6023928"/>
            <a:ext cx="608203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根据页面具体情况可略微调整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陨落预报</a:t>
            </a:r>
          </a:p>
        </p:txBody>
      </p:sp>
    </p:spTree>
    <p:extLst>
      <p:ext uri="{BB962C8B-B14F-4D97-AF65-F5344CB8AC3E}">
        <p14:creationId xmlns:p14="http://schemas.microsoft.com/office/powerpoint/2010/main" val="2151966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2812</TotalTime>
  <Words>246</Words>
  <Application>Microsoft Office PowerPoint</Application>
  <PresentationFormat>宽屏</PresentationFormat>
  <Paragraphs>68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173</cp:revision>
  <dcterms:created xsi:type="dcterms:W3CDTF">2022-10-24T14:28:29Z</dcterms:created>
  <dcterms:modified xsi:type="dcterms:W3CDTF">2023-07-21T03:32:18Z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