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87" r:id="rId2"/>
    <p:sldId id="293" r:id="rId3"/>
    <p:sldId id="294" r:id="rId4"/>
    <p:sldId id="324" r:id="rId5"/>
    <p:sldId id="297" r:id="rId6"/>
    <p:sldId id="298" r:id="rId7"/>
    <p:sldId id="323" r:id="rId8"/>
    <p:sldId id="296" r:id="rId9"/>
    <p:sldId id="295" r:id="rId10"/>
    <p:sldId id="32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C5"/>
    <a:srgbClr val="4545C5"/>
    <a:srgbClr val="0000FF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0" d="100"/>
          <a:sy n="100" d="100"/>
        </p:scale>
        <p:origin x="86" y="20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轨道类型、动力学特征及轨道转移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？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算例：想要追上目标，应该怎么操作？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</p:spTree>
    <p:extLst>
      <p:ext uri="{BB962C8B-B14F-4D97-AF65-F5344CB8AC3E}">
        <p14:creationId xmlns:p14="http://schemas.microsoft.com/office/powerpoint/2010/main" val="411725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8443" y="1366282"/>
            <a:ext cx="6413227" cy="416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分类与分布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特殊轨道类型动力学特征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太阳同步轨道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（拱线）静止轨道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分类与分布</a:t>
            </a:r>
          </a:p>
        </p:txBody>
      </p:sp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135307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19049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（拱线）静止轨道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216861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392612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</p:spTree>
    <p:extLst>
      <p:ext uri="{BB962C8B-B14F-4D97-AF65-F5344CB8AC3E}">
        <p14:creationId xmlns:p14="http://schemas.microsoft.com/office/powerpoint/2010/main" val="366111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67618-10C4-471F-5EF6-E026B418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5" y="2215222"/>
            <a:ext cx="11095682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31088</TotalTime>
  <Words>181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169</cp:revision>
  <dcterms:created xsi:type="dcterms:W3CDTF">2022-10-24T14:28:29Z</dcterms:created>
  <dcterms:modified xsi:type="dcterms:W3CDTF">2023-07-21T09:11:59Z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