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87" r:id="rId2"/>
    <p:sldId id="293" r:id="rId3"/>
    <p:sldId id="302" r:id="rId4"/>
    <p:sldId id="303" r:id="rId5"/>
    <p:sldId id="304" r:id="rId6"/>
    <p:sldId id="306" r:id="rId7"/>
    <p:sldId id="307" r:id="rId8"/>
    <p:sldId id="305" r:id="rId9"/>
    <p:sldId id="308" r:id="rId10"/>
    <p:sldId id="309" r:id="rId11"/>
    <p:sldId id="30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CC5"/>
    <a:srgbClr val="4545C5"/>
    <a:srgbClr val="0000FF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100" d="100"/>
          <a:sy n="100" d="100"/>
        </p:scale>
        <p:origin x="86" y="202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2023/7/21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初轨确定和精密定轨原理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18177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2.5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缩略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6082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根据页面具体情况可略微调整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137D2F-3D2D-1A02-6EDC-F20B39211DD8}"/>
              </a:ext>
            </a:extLst>
          </p:cNvPr>
          <p:cNvSpPr/>
          <p:nvPr/>
        </p:nvSpPr>
        <p:spPr>
          <a:xfrm>
            <a:off x="2490037" y="5363065"/>
            <a:ext cx="77562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版式：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文）、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蓝色（突出）、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红色（强调）</a:t>
            </a:r>
          </a:p>
        </p:txBody>
      </p:sp>
    </p:spTree>
    <p:extLst>
      <p:ext uri="{BB962C8B-B14F-4D97-AF65-F5344CB8AC3E}">
        <p14:creationId xmlns:p14="http://schemas.microsoft.com/office/powerpoint/2010/main" val="557261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初轨计算（总成绩比例：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25%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6082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根据页面具体情况可略微调整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实习作业五</a:t>
            </a:r>
          </a:p>
        </p:txBody>
      </p:sp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614042" y="1949011"/>
            <a:ext cx="4332179" cy="443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初轨确定原理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2022-09-23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精密定轨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原理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2022-09-30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2022-10-21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2022-11-11+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6082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根据页面具体情况可略微调整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FA00E1-8441-F8B9-9457-E340FFD01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799" y="1240395"/>
            <a:ext cx="8164064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6082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根据页面具体情况可略微调整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585E6F-0E04-F3EE-7235-CA76400D4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004" y="731124"/>
            <a:ext cx="5268060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81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高斯型方法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6082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根据页面具体情况可略微调整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4750E8-46D8-C10B-FDE3-E7231E5FF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02" y="1184025"/>
            <a:ext cx="6594396" cy="419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1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高斯型方法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6082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根据页面具体情况可略微调整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158D6B-F51D-97AF-C83A-623E26781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208" y="832381"/>
            <a:ext cx="5963482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03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高斯型方法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6082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根据页面具体情况可略微调整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8723B3-DC81-F8BC-47A2-F4EB6430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88" y="833769"/>
            <a:ext cx="6420746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02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6082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根据页面具体情况可略微调整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137D2F-3D2D-1A02-6EDC-F20B39211DD8}"/>
              </a:ext>
            </a:extLst>
          </p:cNvPr>
          <p:cNvSpPr/>
          <p:nvPr/>
        </p:nvSpPr>
        <p:spPr>
          <a:xfrm>
            <a:off x="2490037" y="5363065"/>
            <a:ext cx="77562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版式：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文）、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蓝色（突出）、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红色（强调）</a:t>
            </a:r>
          </a:p>
        </p:txBody>
      </p:sp>
    </p:spTree>
    <p:extLst>
      <p:ext uri="{BB962C8B-B14F-4D97-AF65-F5344CB8AC3E}">
        <p14:creationId xmlns:p14="http://schemas.microsoft.com/office/powerpoint/2010/main" val="253210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缩略：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(19)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测量模型及观测量的计算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(20)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状态转移矩阵的计算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(21)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批处理定轨及序贯定轨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6082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根据页面具体情况可略微调整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137D2F-3D2D-1A02-6EDC-F20B39211DD8}"/>
              </a:ext>
            </a:extLst>
          </p:cNvPr>
          <p:cNvSpPr/>
          <p:nvPr/>
        </p:nvSpPr>
        <p:spPr>
          <a:xfrm>
            <a:off x="2490037" y="5363065"/>
            <a:ext cx="7756297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版式：</a:t>
            </a:r>
            <a:r>
              <a:rPr 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文）、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蓝色（突出）、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红色（强调）</a:t>
            </a:r>
          </a:p>
        </p:txBody>
      </p:sp>
    </p:spTree>
    <p:extLst>
      <p:ext uri="{BB962C8B-B14F-4D97-AF65-F5344CB8AC3E}">
        <p14:creationId xmlns:p14="http://schemas.microsoft.com/office/powerpoint/2010/main" val="3857646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2124</TotalTime>
  <Words>236</Words>
  <Application>Microsoft Office PowerPoint</Application>
  <PresentationFormat>宽屏</PresentationFormat>
  <Paragraphs>55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华文行楷</vt:lpstr>
      <vt:lpstr>微软雅黑</vt:lpstr>
      <vt:lpstr>Arial</vt:lpstr>
      <vt:lpstr>Calibri</vt:lpstr>
      <vt:lpstr>Times New Roman</vt:lpstr>
      <vt:lpstr>数学物理科学部 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171</cp:revision>
  <dcterms:created xsi:type="dcterms:W3CDTF">2022-10-24T14:28:29Z</dcterms:created>
  <dcterms:modified xsi:type="dcterms:W3CDTF">2023-07-21T03:58:51Z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