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2" d="100"/>
          <a:sy n="82" d="100"/>
        </p:scale>
        <p:origin x="86" y="547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21" Type="http://schemas.openxmlformats.org/officeDocument/2006/relationships/image" Target="../media/image41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9.wmf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wmf"/><Relationship Id="rId5" Type="http://schemas.openxmlformats.org/officeDocument/2006/relationships/image" Target="../media/image33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0.wmf"/><Relationship Id="rId4" Type="http://schemas.openxmlformats.org/officeDocument/2006/relationships/image" Target="../media/image32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7.wmf"/><Relationship Id="rId3" Type="http://schemas.openxmlformats.org/officeDocument/2006/relationships/image" Target="../media/image42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5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celestrak.org/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10" Type="http://schemas.openxmlformats.org/officeDocument/2006/relationships/image" Target="../media/image5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22576"/>
              </p:ext>
            </p:extLst>
          </p:nvPr>
        </p:nvGraphicFramePr>
        <p:xfrm>
          <a:off x="5525450" y="3429000"/>
          <a:ext cx="11366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7720" imgH="197280" progId="Equation.AxMath">
                  <p:embed/>
                </p:oleObj>
              </mc:Choice>
              <mc:Fallback>
                <p:oleObj name="AxMath" r:id="rId4" imgW="56772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5450" y="3429000"/>
                        <a:ext cx="11366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142804"/>
            <a:ext cx="55260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t_mjd1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t_mjd2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212217" y="4203670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(is an angle rather than a time)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58" y="1560167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2958297" y="6270101"/>
            <a:ext cx="413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2958297" y="5805487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7625160" y="5191808"/>
            <a:ext cx="3715501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9B600-8934-155D-B7B4-8EEB6730C982}"/>
              </a:ext>
            </a:extLst>
          </p:cNvPr>
          <p:cNvSpPr/>
          <p:nvPr/>
        </p:nvSpPr>
        <p:spPr>
          <a:xfrm>
            <a:off x="10754196" y="5731563"/>
            <a:ext cx="14409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见第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22705"/>
              </p:ext>
            </p:extLst>
          </p:nvPr>
        </p:nvGraphicFramePr>
        <p:xfrm>
          <a:off x="1945550" y="5842110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5550" y="5842110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457056" y="4132284"/>
            <a:ext cx="26869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1D538A68-FD72-76A6-4360-67452D4AD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2899465"/>
            <a:ext cx="571360" cy="571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F1CC0B-B6AB-FAE6-9D5E-AC28329F44AB}"/>
              </a:ext>
            </a:extLst>
          </p:cNvPr>
          <p:cNvSpPr/>
          <p:nvPr/>
        </p:nvSpPr>
        <p:spPr>
          <a:xfrm>
            <a:off x="7912496" y="3000479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E546C7-D6EB-4AE2-2179-C9EF135F91A4}"/>
              </a:ext>
            </a:extLst>
          </p:cNvPr>
          <p:cNvSpPr/>
          <p:nvPr/>
        </p:nvSpPr>
        <p:spPr>
          <a:xfrm>
            <a:off x="6797556" y="5611490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+ 32.184 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 descr="紧张的脸轮廓 纯色填充">
            <a:extLst>
              <a:ext uri="{FF2B5EF4-FFF2-40B4-BE49-F238E27FC236}">
                <a16:creationId xmlns:a16="http://schemas.microsoft.com/office/drawing/2014/main" id="{3D1E9148-69B3-8833-1826-DF8062A09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172466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 – UT1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 0.9 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148793"/>
            <a:ext cx="571360" cy="571360"/>
          </a:xfrm>
          <a:prstGeom prst="rect">
            <a:avLst/>
          </a:prstGeom>
        </p:spPr>
      </p:pic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1EB6A0EE-5F20-044D-C6D7-80512B942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052992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9AD36-32E1-6850-3F68-FBFAB41F5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6" y="0"/>
            <a:ext cx="3609340" cy="490204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F2A3763-B8EF-FF78-2EEE-EBCD949A3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6545"/>
              </p:ext>
            </p:extLst>
          </p:nvPr>
        </p:nvGraphicFramePr>
        <p:xfrm>
          <a:off x="3107532" y="1933511"/>
          <a:ext cx="233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167840" imgH="189000" progId="Equation.AxMath">
                  <p:embed/>
                </p:oleObj>
              </mc:Choice>
              <mc:Fallback>
                <p:oleObj name="AxMath" r:id="rId9" imgW="116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7532" y="1933511"/>
                        <a:ext cx="23368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995236" y="5308063"/>
            <a:ext cx="58618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924310" y="3076798"/>
            <a:ext cx="5285458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J2000.0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32s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37s</a:t>
            </a:r>
            <a:endParaRPr 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27257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16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6913149" y="2025308"/>
            <a:ext cx="3134156" cy="1901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C5DAA594-3D8C-16EA-82B3-130DDB97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F6AFBC-DE0F-BD70-2F0F-B94B64180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71045"/>
              </p:ext>
            </p:extLst>
          </p:nvPr>
        </p:nvGraphicFramePr>
        <p:xfrm>
          <a:off x="2933280" y="5497011"/>
          <a:ext cx="5942144" cy="91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20800" imgH="403560" progId="Equation.AxMath">
                  <p:embed/>
                </p:oleObj>
              </mc:Choice>
              <mc:Fallback>
                <p:oleObj name="AxMath" r:id="rId4" imgW="2620800" imgH="40356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F2A3763-B8EF-FF78-2EEE-EBCD949A3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280" y="5497011"/>
                        <a:ext cx="5942144" cy="91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3765" y="4833318"/>
            <a:ext cx="265582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en-GB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Stellarium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" y="1790524"/>
            <a:ext cx="4159143" cy="41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B0EA2-57E3-5EF5-F0DD-0307B301A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16284" r="22778" b="16831"/>
          <a:stretch/>
        </p:blipFill>
        <p:spPr>
          <a:xfrm>
            <a:off x="5028304" y="1790524"/>
            <a:ext cx="4186425" cy="4105917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6E734FAB-3D09-1F93-7140-C437E3AD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824DF-214F-5082-5672-CB9C7E6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859367"/>
            <a:ext cx="4470739" cy="4616380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4852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B1AA49-573F-DB87-2AA3-BD6983B3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2060128"/>
            <a:ext cx="4367277" cy="3530305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24944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1318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906CCD-91E0-B016-81DE-53C232C4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" y="1953155"/>
            <a:ext cx="3669237" cy="4043171"/>
          </a:xfrm>
          <a:prstGeom prst="rect">
            <a:avLst/>
          </a:prstGeom>
        </p:spPr>
      </p:pic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965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26707</TotalTime>
  <Words>1714</Words>
  <Application>Microsoft Office PowerPoint</Application>
  <PresentationFormat>宽屏</PresentationFormat>
  <Paragraphs>451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400</cp:revision>
  <dcterms:created xsi:type="dcterms:W3CDTF">2022-10-24T14:28:29Z</dcterms:created>
  <dcterms:modified xsi:type="dcterms:W3CDTF">2023-08-24T03:12:37Z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